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2" r:id="rId2"/>
    <p:sldId id="343" r:id="rId3"/>
    <p:sldId id="352" r:id="rId4"/>
    <p:sldId id="345" r:id="rId5"/>
    <p:sldId id="353" r:id="rId6"/>
    <p:sldId id="347" r:id="rId7"/>
    <p:sldId id="346" r:id="rId8"/>
    <p:sldId id="348" r:id="rId9"/>
    <p:sldId id="349" r:id="rId10"/>
    <p:sldId id="350" r:id="rId11"/>
    <p:sldId id="351" r:id="rId12"/>
    <p:sldId id="279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ena Debonnet (SPF Santé Publique - FOD Volksgezondheid)" initials="SD(SPFV" lastIdx="1" clrIdx="0">
    <p:extLst>
      <p:ext uri="{19B8F6BF-5375-455C-9EA6-DF929625EA0E}">
        <p15:presenceInfo xmlns:p15="http://schemas.microsoft.com/office/powerpoint/2012/main" userId="S::serena.debonnet@health.fgov.be::72ec5e62-0b6d-44cd-81c8-e954ca3ac8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80D"/>
    <a:srgbClr val="00B4E6"/>
    <a:srgbClr val="06B4E6"/>
    <a:srgbClr val="D9185C"/>
    <a:srgbClr val="48595D"/>
    <a:srgbClr val="FFFFFF"/>
    <a:srgbClr val="15458F"/>
    <a:srgbClr val="DA1A5A"/>
    <a:srgbClr val="00B4E7"/>
    <a:srgbClr val="164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612FD2-4106-43BB-AB21-BFAF7BDC27BD}" v="72" dt="2023-01-24T15:26:19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9" autoAdjust="0"/>
    <p:restoredTop sz="97866" autoAdjust="0"/>
  </p:normalViewPr>
  <p:slideViewPr>
    <p:cSldViewPr snapToGrid="0" showGuides="1">
      <p:cViewPr varScale="1">
        <p:scale>
          <a:sx n="88" d="100"/>
          <a:sy n="88" d="100"/>
        </p:scale>
        <p:origin x="102" y="522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o Vanleysen" userId="b33dee36-f1ee-4745-ad36-8c854cd26abb" providerId="ADAL" clId="{16612FD2-4106-43BB-AB21-BFAF7BDC27BD}"/>
    <pc:docChg chg="undo redo custSel addSld modSld sldOrd">
      <pc:chgData name="Cato Vanleysen" userId="b33dee36-f1ee-4745-ad36-8c854cd26abb" providerId="ADAL" clId="{16612FD2-4106-43BB-AB21-BFAF7BDC27BD}" dt="2023-01-24T15:26:19.860" v="2519" actId="1076"/>
      <pc:docMkLst>
        <pc:docMk/>
      </pc:docMkLst>
      <pc:sldChg chg="addSp modSp mod">
        <pc:chgData name="Cato Vanleysen" userId="b33dee36-f1ee-4745-ad36-8c854cd26abb" providerId="ADAL" clId="{16612FD2-4106-43BB-AB21-BFAF7BDC27BD}" dt="2023-01-24T14:45:02.089" v="1153" actId="27636"/>
        <pc:sldMkLst>
          <pc:docMk/>
          <pc:sldMk cId="535822533" sldId="343"/>
        </pc:sldMkLst>
        <pc:spChg chg="mod">
          <ac:chgData name="Cato Vanleysen" userId="b33dee36-f1ee-4745-ad36-8c854cd26abb" providerId="ADAL" clId="{16612FD2-4106-43BB-AB21-BFAF7BDC27BD}" dt="2023-01-24T14:45:02.089" v="1153" actId="27636"/>
          <ac:spMkLst>
            <pc:docMk/>
            <pc:sldMk cId="535822533" sldId="343"/>
            <ac:spMk id="3" creationId="{1646BD09-886E-8BE4-FB01-516562C81CF3}"/>
          </ac:spMkLst>
        </pc:spChg>
        <pc:picChg chg="add mod">
          <ac:chgData name="Cato Vanleysen" userId="b33dee36-f1ee-4745-ad36-8c854cd26abb" providerId="ADAL" clId="{16612FD2-4106-43BB-AB21-BFAF7BDC27BD}" dt="2023-01-24T14:14:43.861" v="483" actId="1076"/>
          <ac:picMkLst>
            <pc:docMk/>
            <pc:sldMk cId="535822533" sldId="343"/>
            <ac:picMk id="8" creationId="{CC4685FD-0C5C-541B-E771-071A5CF66278}"/>
          </ac:picMkLst>
        </pc:picChg>
        <pc:picChg chg="add mod">
          <ac:chgData name="Cato Vanleysen" userId="b33dee36-f1ee-4745-ad36-8c854cd26abb" providerId="ADAL" clId="{16612FD2-4106-43BB-AB21-BFAF7BDC27BD}" dt="2023-01-24T14:14:45.429" v="484" actId="208"/>
          <ac:picMkLst>
            <pc:docMk/>
            <pc:sldMk cId="535822533" sldId="343"/>
            <ac:picMk id="1028" creationId="{EEA6989D-F07F-C852-3A91-17F77BF53C65}"/>
          </ac:picMkLst>
        </pc:picChg>
      </pc:sldChg>
      <pc:sldChg chg="modSp mod">
        <pc:chgData name="Cato Vanleysen" userId="b33dee36-f1ee-4745-ad36-8c854cd26abb" providerId="ADAL" clId="{16612FD2-4106-43BB-AB21-BFAF7BDC27BD}" dt="2023-01-24T14:45:07.538" v="1155" actId="27636"/>
        <pc:sldMkLst>
          <pc:docMk/>
          <pc:sldMk cId="3586957069" sldId="345"/>
        </pc:sldMkLst>
        <pc:spChg chg="mod">
          <ac:chgData name="Cato Vanleysen" userId="b33dee36-f1ee-4745-ad36-8c854cd26abb" providerId="ADAL" clId="{16612FD2-4106-43BB-AB21-BFAF7BDC27BD}" dt="2023-01-24T14:45:07.538" v="1155" actId="27636"/>
          <ac:spMkLst>
            <pc:docMk/>
            <pc:sldMk cId="3586957069" sldId="345"/>
            <ac:spMk id="3" creationId="{1646BD09-886E-8BE4-FB01-516562C81CF3}"/>
          </ac:spMkLst>
        </pc:spChg>
      </pc:sldChg>
      <pc:sldChg chg="addSp delSp modSp mod">
        <pc:chgData name="Cato Vanleysen" userId="b33dee36-f1ee-4745-ad36-8c854cd26abb" providerId="ADAL" clId="{16612FD2-4106-43BB-AB21-BFAF7BDC27BD}" dt="2023-01-24T14:33:32.499" v="1033" actId="1076"/>
        <pc:sldMkLst>
          <pc:docMk/>
          <pc:sldMk cId="2527609376" sldId="346"/>
        </pc:sldMkLst>
        <pc:spChg chg="add del mod">
          <ac:chgData name="Cato Vanleysen" userId="b33dee36-f1ee-4745-ad36-8c854cd26abb" providerId="ADAL" clId="{16612FD2-4106-43BB-AB21-BFAF7BDC27BD}" dt="2023-01-24T13:52:10.762" v="301" actId="478"/>
          <ac:spMkLst>
            <pc:docMk/>
            <pc:sldMk cId="2527609376" sldId="346"/>
            <ac:spMk id="2" creationId="{86716ED0-78F3-3944-B384-93268E3D67C6}"/>
          </ac:spMkLst>
        </pc:spChg>
        <pc:spChg chg="mod">
          <ac:chgData name="Cato Vanleysen" userId="b33dee36-f1ee-4745-ad36-8c854cd26abb" providerId="ADAL" clId="{16612FD2-4106-43BB-AB21-BFAF7BDC27BD}" dt="2023-01-24T14:20:45.024" v="573" actId="14100"/>
          <ac:spMkLst>
            <pc:docMk/>
            <pc:sldMk cId="2527609376" sldId="346"/>
            <ac:spMk id="3" creationId="{1646BD09-886E-8BE4-FB01-516562C81CF3}"/>
          </ac:spMkLst>
        </pc:spChg>
        <pc:spChg chg="add del mod">
          <ac:chgData name="Cato Vanleysen" userId="b33dee36-f1ee-4745-ad36-8c854cd26abb" providerId="ADAL" clId="{16612FD2-4106-43BB-AB21-BFAF7BDC27BD}" dt="2023-01-24T13:52:10.298" v="300" actId="478"/>
          <ac:spMkLst>
            <pc:docMk/>
            <pc:sldMk cId="2527609376" sldId="346"/>
            <ac:spMk id="4" creationId="{13459688-EC38-6417-7026-841CAA2BC9DD}"/>
          </ac:spMkLst>
        </pc:spChg>
        <pc:spChg chg="add del mod">
          <ac:chgData name="Cato Vanleysen" userId="b33dee36-f1ee-4745-ad36-8c854cd26abb" providerId="ADAL" clId="{16612FD2-4106-43BB-AB21-BFAF7BDC27BD}" dt="2023-01-24T13:52:08.109" v="299" actId="478"/>
          <ac:spMkLst>
            <pc:docMk/>
            <pc:sldMk cId="2527609376" sldId="346"/>
            <ac:spMk id="7" creationId="{7893C440-62C2-A6DE-13D9-7AC47692FB01}"/>
          </ac:spMkLst>
        </pc:spChg>
        <pc:spChg chg="mod">
          <ac:chgData name="Cato Vanleysen" userId="b33dee36-f1ee-4745-ad36-8c854cd26abb" providerId="ADAL" clId="{16612FD2-4106-43BB-AB21-BFAF7BDC27BD}" dt="2023-01-24T14:33:32.499" v="1033" actId="1076"/>
          <ac:spMkLst>
            <pc:docMk/>
            <pc:sldMk cId="2527609376" sldId="346"/>
            <ac:spMk id="11" creationId="{A76A9A41-1715-066F-5CA9-CBBFDD9BFBD1}"/>
          </ac:spMkLst>
        </pc:spChg>
        <pc:spChg chg="del">
          <ac:chgData name="Cato Vanleysen" userId="b33dee36-f1ee-4745-ad36-8c854cd26abb" providerId="ADAL" clId="{16612FD2-4106-43BB-AB21-BFAF7BDC27BD}" dt="2023-01-24T13:47:21.832" v="221" actId="478"/>
          <ac:spMkLst>
            <pc:docMk/>
            <pc:sldMk cId="2527609376" sldId="346"/>
            <ac:spMk id="12" creationId="{335EEB36-A8E0-B0F1-6169-3094686B4901}"/>
          </ac:spMkLst>
        </pc:spChg>
        <pc:spChg chg="del">
          <ac:chgData name="Cato Vanleysen" userId="b33dee36-f1ee-4745-ad36-8c854cd26abb" providerId="ADAL" clId="{16612FD2-4106-43BB-AB21-BFAF7BDC27BD}" dt="2023-01-24T13:47:21.093" v="220" actId="478"/>
          <ac:spMkLst>
            <pc:docMk/>
            <pc:sldMk cId="2527609376" sldId="346"/>
            <ac:spMk id="14" creationId="{1A071909-BB92-EC05-16F6-E981D8B2E089}"/>
          </ac:spMkLst>
        </pc:spChg>
        <pc:picChg chg="add mod">
          <ac:chgData name="Cato Vanleysen" userId="b33dee36-f1ee-4745-ad36-8c854cd26abb" providerId="ADAL" clId="{16612FD2-4106-43BB-AB21-BFAF7BDC27BD}" dt="2023-01-24T14:28:43.493" v="853" actId="1076"/>
          <ac:picMkLst>
            <pc:docMk/>
            <pc:sldMk cId="2527609376" sldId="346"/>
            <ac:picMk id="9" creationId="{88798C46-262F-62BD-D2E6-A855CB4BDF8C}"/>
          </ac:picMkLst>
        </pc:picChg>
        <pc:picChg chg="add mod">
          <ac:chgData name="Cato Vanleysen" userId="b33dee36-f1ee-4745-ad36-8c854cd26abb" providerId="ADAL" clId="{16612FD2-4106-43BB-AB21-BFAF7BDC27BD}" dt="2023-01-24T14:29:03.321" v="857" actId="208"/>
          <ac:picMkLst>
            <pc:docMk/>
            <pc:sldMk cId="2527609376" sldId="346"/>
            <ac:picMk id="15" creationId="{A69E6C08-DBC6-7237-5692-B7F4B61FD4EB}"/>
          </ac:picMkLst>
        </pc:picChg>
        <pc:picChg chg="add mod">
          <ac:chgData name="Cato Vanleysen" userId="b33dee36-f1ee-4745-ad36-8c854cd26abb" providerId="ADAL" clId="{16612FD2-4106-43BB-AB21-BFAF7BDC27BD}" dt="2023-01-24T14:29:53.272" v="864" actId="2085"/>
          <ac:picMkLst>
            <pc:docMk/>
            <pc:sldMk cId="2527609376" sldId="346"/>
            <ac:picMk id="17" creationId="{434A5B6A-695F-7070-673B-DFCA6DF0B3BC}"/>
          </ac:picMkLst>
        </pc:picChg>
      </pc:sldChg>
      <pc:sldChg chg="addSp delSp modSp add mod ord">
        <pc:chgData name="Cato Vanleysen" userId="b33dee36-f1ee-4745-ad36-8c854cd26abb" providerId="ADAL" clId="{16612FD2-4106-43BB-AB21-BFAF7BDC27BD}" dt="2023-01-24T14:45:30.560" v="1174" actId="27636"/>
        <pc:sldMkLst>
          <pc:docMk/>
          <pc:sldMk cId="877936123" sldId="347"/>
        </pc:sldMkLst>
        <pc:spChg chg="mod">
          <ac:chgData name="Cato Vanleysen" userId="b33dee36-f1ee-4745-ad36-8c854cd26abb" providerId="ADAL" clId="{16612FD2-4106-43BB-AB21-BFAF7BDC27BD}" dt="2023-01-24T14:45:30.560" v="1174" actId="27636"/>
          <ac:spMkLst>
            <pc:docMk/>
            <pc:sldMk cId="877936123" sldId="347"/>
            <ac:spMk id="3" creationId="{1646BD09-886E-8BE4-FB01-516562C81CF3}"/>
          </ac:spMkLst>
        </pc:spChg>
        <pc:spChg chg="add del mod">
          <ac:chgData name="Cato Vanleysen" userId="b33dee36-f1ee-4745-ad36-8c854cd26abb" providerId="ADAL" clId="{16612FD2-4106-43BB-AB21-BFAF7BDC27BD}" dt="2023-01-24T14:21:19.454" v="594" actId="108"/>
          <ac:spMkLst>
            <pc:docMk/>
            <pc:sldMk cId="877936123" sldId="347"/>
            <ac:spMk id="7" creationId="{7893C440-62C2-A6DE-13D9-7AC47692FB01}"/>
          </ac:spMkLst>
        </pc:spChg>
        <pc:spChg chg="add del mod">
          <ac:chgData name="Cato Vanleysen" userId="b33dee36-f1ee-4745-ad36-8c854cd26abb" providerId="ADAL" clId="{16612FD2-4106-43BB-AB21-BFAF7BDC27BD}" dt="2023-01-24T14:21:06.887" v="582" actId="478"/>
          <ac:spMkLst>
            <pc:docMk/>
            <pc:sldMk cId="877936123" sldId="347"/>
            <ac:spMk id="8" creationId="{48E069C1-E3CE-6BF0-A872-35E156D43EF1}"/>
          </ac:spMkLst>
        </pc:spChg>
        <pc:spChg chg="mod">
          <ac:chgData name="Cato Vanleysen" userId="b33dee36-f1ee-4745-ad36-8c854cd26abb" providerId="ADAL" clId="{16612FD2-4106-43BB-AB21-BFAF7BDC27BD}" dt="2023-01-24T14:29:59.234" v="865" actId="14100"/>
          <ac:spMkLst>
            <pc:docMk/>
            <pc:sldMk cId="877936123" sldId="347"/>
            <ac:spMk id="11" creationId="{A76A9A41-1715-066F-5CA9-CBBFDD9BFBD1}"/>
          </ac:spMkLst>
        </pc:spChg>
        <pc:spChg chg="add mod">
          <ac:chgData name="Cato Vanleysen" userId="b33dee36-f1ee-4745-ad36-8c854cd26abb" providerId="ADAL" clId="{16612FD2-4106-43BB-AB21-BFAF7BDC27BD}" dt="2023-01-24T14:16:30.763" v="511" actId="1076"/>
          <ac:spMkLst>
            <pc:docMk/>
            <pc:sldMk cId="877936123" sldId="347"/>
            <ac:spMk id="12" creationId="{25FB4DC7-6E76-6A01-2C0F-EF93442DC43D}"/>
          </ac:spMkLst>
        </pc:spChg>
        <pc:spChg chg="add mod">
          <ac:chgData name="Cato Vanleysen" userId="b33dee36-f1ee-4745-ad36-8c854cd26abb" providerId="ADAL" clId="{16612FD2-4106-43BB-AB21-BFAF7BDC27BD}" dt="2023-01-24T14:16:18.471" v="509" actId="113"/>
          <ac:spMkLst>
            <pc:docMk/>
            <pc:sldMk cId="877936123" sldId="347"/>
            <ac:spMk id="17" creationId="{3DB5CE5B-B062-C87E-3347-5AF4625490D3}"/>
          </ac:spMkLst>
        </pc:spChg>
        <pc:picChg chg="add mod">
          <ac:chgData name="Cato Vanleysen" userId="b33dee36-f1ee-4745-ad36-8c854cd26abb" providerId="ADAL" clId="{16612FD2-4106-43BB-AB21-BFAF7BDC27BD}" dt="2023-01-24T14:15:52.634" v="496" actId="1076"/>
          <ac:picMkLst>
            <pc:docMk/>
            <pc:sldMk cId="877936123" sldId="347"/>
            <ac:picMk id="9" creationId="{B2E042DC-91DA-81D8-513A-C0975D4BC2D3}"/>
          </ac:picMkLst>
        </pc:picChg>
        <pc:picChg chg="add mod">
          <ac:chgData name="Cato Vanleysen" userId="b33dee36-f1ee-4745-ad36-8c854cd26abb" providerId="ADAL" clId="{16612FD2-4106-43BB-AB21-BFAF7BDC27BD}" dt="2023-01-24T14:15:06.349" v="486" actId="1076"/>
          <ac:picMkLst>
            <pc:docMk/>
            <pc:sldMk cId="877936123" sldId="347"/>
            <ac:picMk id="10" creationId="{8B94F789-3341-E98D-4F74-00A6E3ED84AD}"/>
          </ac:picMkLst>
        </pc:picChg>
        <pc:cxnChg chg="add mod">
          <ac:chgData name="Cato Vanleysen" userId="b33dee36-f1ee-4745-ad36-8c854cd26abb" providerId="ADAL" clId="{16612FD2-4106-43BB-AB21-BFAF7BDC27BD}" dt="2023-01-24T14:15:58.029" v="498" actId="208"/>
          <ac:cxnSpMkLst>
            <pc:docMk/>
            <pc:sldMk cId="877936123" sldId="347"/>
            <ac:cxnSpMk id="15" creationId="{3AD5A578-7431-EBFC-BC88-143B63835BA3}"/>
          </ac:cxnSpMkLst>
        </pc:cxnChg>
      </pc:sldChg>
      <pc:sldChg chg="addSp delSp modSp add mod">
        <pc:chgData name="Cato Vanleysen" userId="b33dee36-f1ee-4745-ad36-8c854cd26abb" providerId="ADAL" clId="{16612FD2-4106-43BB-AB21-BFAF7BDC27BD}" dt="2023-01-24T14:50:02.403" v="1231" actId="208"/>
        <pc:sldMkLst>
          <pc:docMk/>
          <pc:sldMk cId="3562469533" sldId="348"/>
        </pc:sldMkLst>
        <pc:spChg chg="del">
          <ac:chgData name="Cato Vanleysen" userId="b33dee36-f1ee-4745-ad36-8c854cd26abb" providerId="ADAL" clId="{16612FD2-4106-43BB-AB21-BFAF7BDC27BD}" dt="2023-01-24T14:20:50.168" v="574" actId="478"/>
          <ac:spMkLst>
            <pc:docMk/>
            <pc:sldMk cId="3562469533" sldId="348"/>
            <ac:spMk id="3" creationId="{1646BD09-886E-8BE4-FB01-516562C81CF3}"/>
          </ac:spMkLst>
        </pc:spChg>
        <pc:spChg chg="add del mod">
          <ac:chgData name="Cato Vanleysen" userId="b33dee36-f1ee-4745-ad36-8c854cd26abb" providerId="ADAL" clId="{16612FD2-4106-43BB-AB21-BFAF7BDC27BD}" dt="2023-01-24T14:20:53.159" v="576" actId="478"/>
          <ac:spMkLst>
            <pc:docMk/>
            <pc:sldMk cId="3562469533" sldId="348"/>
            <ac:spMk id="4" creationId="{9013ADA1-1A1A-16BA-0978-75A230B44777}"/>
          </ac:spMkLst>
        </pc:spChg>
        <pc:spChg chg="add mod">
          <ac:chgData name="Cato Vanleysen" userId="b33dee36-f1ee-4745-ad36-8c854cd26abb" providerId="ADAL" clId="{16612FD2-4106-43BB-AB21-BFAF7BDC27BD}" dt="2023-01-24T14:20:56.196" v="579" actId="20577"/>
          <ac:spMkLst>
            <pc:docMk/>
            <pc:sldMk cId="3562469533" sldId="348"/>
            <ac:spMk id="7" creationId="{133F00D3-AE38-DD29-7497-46617615C7CF}"/>
          </ac:spMkLst>
        </pc:spChg>
        <pc:spChg chg="mod">
          <ac:chgData name="Cato Vanleysen" userId="b33dee36-f1ee-4745-ad36-8c854cd26abb" providerId="ADAL" clId="{16612FD2-4106-43BB-AB21-BFAF7BDC27BD}" dt="2023-01-24T14:47:56.023" v="1221" actId="1076"/>
          <ac:spMkLst>
            <pc:docMk/>
            <pc:sldMk cId="3562469533" sldId="348"/>
            <ac:spMk id="11" creationId="{A76A9A41-1715-066F-5CA9-CBBFDD9BFBD1}"/>
          </ac:spMkLst>
        </pc:spChg>
        <pc:picChg chg="add del mod">
          <ac:chgData name="Cato Vanleysen" userId="b33dee36-f1ee-4745-ad36-8c854cd26abb" providerId="ADAL" clId="{16612FD2-4106-43BB-AB21-BFAF7BDC27BD}" dt="2023-01-24T14:39:09.817" v="1057" actId="478"/>
          <ac:picMkLst>
            <pc:docMk/>
            <pc:sldMk cId="3562469533" sldId="348"/>
            <ac:picMk id="9" creationId="{3DF7D153-40BC-D3E2-0799-24FB7B5EF074}"/>
          </ac:picMkLst>
        </pc:picChg>
        <pc:picChg chg="add mod">
          <ac:chgData name="Cato Vanleysen" userId="b33dee36-f1ee-4745-ad36-8c854cd26abb" providerId="ADAL" clId="{16612FD2-4106-43BB-AB21-BFAF7BDC27BD}" dt="2023-01-24T14:44:28.589" v="1137" actId="1076"/>
          <ac:picMkLst>
            <pc:docMk/>
            <pc:sldMk cId="3562469533" sldId="348"/>
            <ac:picMk id="12" creationId="{69113141-FCF2-E027-0737-92F7E2E5708E}"/>
          </ac:picMkLst>
        </pc:picChg>
        <pc:picChg chg="add mod">
          <ac:chgData name="Cato Vanleysen" userId="b33dee36-f1ee-4745-ad36-8c854cd26abb" providerId="ADAL" clId="{16612FD2-4106-43BB-AB21-BFAF7BDC27BD}" dt="2023-01-24T14:44:28.589" v="1137" actId="1076"/>
          <ac:picMkLst>
            <pc:docMk/>
            <pc:sldMk cId="3562469533" sldId="348"/>
            <ac:picMk id="15" creationId="{DF75EF48-1E83-F145-D462-AC5AEE56549D}"/>
          </ac:picMkLst>
        </pc:picChg>
        <pc:picChg chg="add del mod">
          <ac:chgData name="Cato Vanleysen" userId="b33dee36-f1ee-4745-ad36-8c854cd26abb" providerId="ADAL" clId="{16612FD2-4106-43BB-AB21-BFAF7BDC27BD}" dt="2023-01-24T14:40:58.018" v="1062" actId="478"/>
          <ac:picMkLst>
            <pc:docMk/>
            <pc:sldMk cId="3562469533" sldId="348"/>
            <ac:picMk id="17" creationId="{34FA49C8-CD29-C047-FEC1-7B41E0B8F151}"/>
          </ac:picMkLst>
        </pc:picChg>
        <pc:picChg chg="add mod">
          <ac:chgData name="Cato Vanleysen" userId="b33dee36-f1ee-4745-ad36-8c854cd26abb" providerId="ADAL" clId="{16612FD2-4106-43BB-AB21-BFAF7BDC27BD}" dt="2023-01-24T14:44:28.589" v="1137" actId="1076"/>
          <ac:picMkLst>
            <pc:docMk/>
            <pc:sldMk cId="3562469533" sldId="348"/>
            <ac:picMk id="19" creationId="{596C4270-DC5D-A4E7-F3FA-9DF5A5CA9785}"/>
          </ac:picMkLst>
        </pc:picChg>
        <pc:picChg chg="add del mod">
          <ac:chgData name="Cato Vanleysen" userId="b33dee36-f1ee-4745-ad36-8c854cd26abb" providerId="ADAL" clId="{16612FD2-4106-43BB-AB21-BFAF7BDC27BD}" dt="2023-01-24T14:39:28.375" v="1060" actId="478"/>
          <ac:picMkLst>
            <pc:docMk/>
            <pc:sldMk cId="3562469533" sldId="348"/>
            <ac:picMk id="21" creationId="{10756C16-9B42-482D-1B26-5F9699D1B05B}"/>
          </ac:picMkLst>
        </pc:picChg>
        <pc:picChg chg="add mod">
          <ac:chgData name="Cato Vanleysen" userId="b33dee36-f1ee-4745-ad36-8c854cd26abb" providerId="ADAL" clId="{16612FD2-4106-43BB-AB21-BFAF7BDC27BD}" dt="2023-01-24T14:47:43.124" v="1204" actId="1076"/>
          <ac:picMkLst>
            <pc:docMk/>
            <pc:sldMk cId="3562469533" sldId="348"/>
            <ac:picMk id="23" creationId="{96702259-63E8-4449-3148-D2A1E8020377}"/>
          </ac:picMkLst>
        </pc:picChg>
        <pc:picChg chg="add del mod">
          <ac:chgData name="Cato Vanleysen" userId="b33dee36-f1ee-4745-ad36-8c854cd26abb" providerId="ADAL" clId="{16612FD2-4106-43BB-AB21-BFAF7BDC27BD}" dt="2023-01-24T14:38:22.852" v="1049" actId="478"/>
          <ac:picMkLst>
            <pc:docMk/>
            <pc:sldMk cId="3562469533" sldId="348"/>
            <ac:picMk id="25" creationId="{3BE6B2ED-04CC-6515-823A-BC13F67CA549}"/>
          </ac:picMkLst>
        </pc:picChg>
        <pc:picChg chg="add mod">
          <ac:chgData name="Cato Vanleysen" userId="b33dee36-f1ee-4745-ad36-8c854cd26abb" providerId="ADAL" clId="{16612FD2-4106-43BB-AB21-BFAF7BDC27BD}" dt="2023-01-24T14:44:28.589" v="1137" actId="1076"/>
          <ac:picMkLst>
            <pc:docMk/>
            <pc:sldMk cId="3562469533" sldId="348"/>
            <ac:picMk id="27" creationId="{D21C64FB-C667-472D-AFC6-457AC42B8421}"/>
          </ac:picMkLst>
        </pc:picChg>
        <pc:picChg chg="add del mod">
          <ac:chgData name="Cato Vanleysen" userId="b33dee36-f1ee-4745-ad36-8c854cd26abb" providerId="ADAL" clId="{16612FD2-4106-43BB-AB21-BFAF7BDC27BD}" dt="2023-01-24T14:38:52.672" v="1053" actId="478"/>
          <ac:picMkLst>
            <pc:docMk/>
            <pc:sldMk cId="3562469533" sldId="348"/>
            <ac:picMk id="29" creationId="{490CCB6F-2CE1-346D-4B9F-DA6F4A1D1736}"/>
          </ac:picMkLst>
        </pc:picChg>
        <pc:picChg chg="add mod">
          <ac:chgData name="Cato Vanleysen" userId="b33dee36-f1ee-4745-ad36-8c854cd26abb" providerId="ADAL" clId="{16612FD2-4106-43BB-AB21-BFAF7BDC27BD}" dt="2023-01-24T14:44:28.589" v="1137" actId="1076"/>
          <ac:picMkLst>
            <pc:docMk/>
            <pc:sldMk cId="3562469533" sldId="348"/>
            <ac:picMk id="31" creationId="{5968E7D8-BE67-31B1-0EEC-759FF5348879}"/>
          </ac:picMkLst>
        </pc:picChg>
        <pc:picChg chg="add mod">
          <ac:chgData name="Cato Vanleysen" userId="b33dee36-f1ee-4745-ad36-8c854cd26abb" providerId="ADAL" clId="{16612FD2-4106-43BB-AB21-BFAF7BDC27BD}" dt="2023-01-24T14:50:02.403" v="1231" actId="208"/>
          <ac:picMkLst>
            <pc:docMk/>
            <pc:sldMk cId="3562469533" sldId="348"/>
            <ac:picMk id="33" creationId="{DB03EF1E-D482-55E0-805A-5A43AE53F7BC}"/>
          </ac:picMkLst>
        </pc:picChg>
      </pc:sldChg>
      <pc:sldChg chg="addSp delSp modSp add mod">
        <pc:chgData name="Cato Vanleysen" userId="b33dee36-f1ee-4745-ad36-8c854cd26abb" providerId="ADAL" clId="{16612FD2-4106-43BB-AB21-BFAF7BDC27BD}" dt="2023-01-24T15:26:19.860" v="2519" actId="1076"/>
        <pc:sldMkLst>
          <pc:docMk/>
          <pc:sldMk cId="2933008076" sldId="349"/>
        </pc:sldMkLst>
        <pc:spChg chg="add del mod">
          <ac:chgData name="Cato Vanleysen" userId="b33dee36-f1ee-4745-ad36-8c854cd26abb" providerId="ADAL" clId="{16612FD2-4106-43BB-AB21-BFAF7BDC27BD}" dt="2023-01-24T15:01:01.121" v="1495"/>
          <ac:spMkLst>
            <pc:docMk/>
            <pc:sldMk cId="2933008076" sldId="349"/>
            <ac:spMk id="4" creationId="{7400CD8E-1A18-D294-D75B-827B46209211}"/>
          </ac:spMkLst>
        </pc:spChg>
        <pc:spChg chg="add del mod">
          <ac:chgData name="Cato Vanleysen" userId="b33dee36-f1ee-4745-ad36-8c854cd26abb" providerId="ADAL" clId="{16612FD2-4106-43BB-AB21-BFAF7BDC27BD}" dt="2023-01-24T15:01:01.121" v="1495"/>
          <ac:spMkLst>
            <pc:docMk/>
            <pc:sldMk cId="2933008076" sldId="349"/>
            <ac:spMk id="8" creationId="{01D6BC93-EF44-B729-A256-A499E36B4134}"/>
          </ac:spMkLst>
        </pc:spChg>
        <pc:spChg chg="add del mod">
          <ac:chgData name="Cato Vanleysen" userId="b33dee36-f1ee-4745-ad36-8c854cd26abb" providerId="ADAL" clId="{16612FD2-4106-43BB-AB21-BFAF7BDC27BD}" dt="2023-01-24T15:01:00.265" v="1493"/>
          <ac:spMkLst>
            <pc:docMk/>
            <pc:sldMk cId="2933008076" sldId="349"/>
            <ac:spMk id="9" creationId="{FE4B8D87-D769-7BDB-23D9-9FF1743C1713}"/>
          </ac:spMkLst>
        </pc:spChg>
        <pc:spChg chg="add del mod">
          <ac:chgData name="Cato Vanleysen" userId="b33dee36-f1ee-4745-ad36-8c854cd26abb" providerId="ADAL" clId="{16612FD2-4106-43BB-AB21-BFAF7BDC27BD}" dt="2023-01-24T15:01:06.720" v="1498" actId="478"/>
          <ac:spMkLst>
            <pc:docMk/>
            <pc:sldMk cId="2933008076" sldId="349"/>
            <ac:spMk id="10" creationId="{72D35FA2-EFAE-660F-E22E-997F055A3B5E}"/>
          </ac:spMkLst>
        </pc:spChg>
        <pc:spChg chg="mod">
          <ac:chgData name="Cato Vanleysen" userId="b33dee36-f1ee-4745-ad36-8c854cd26abb" providerId="ADAL" clId="{16612FD2-4106-43BB-AB21-BFAF7BDC27BD}" dt="2023-01-24T15:01:18.428" v="1500" actId="12"/>
          <ac:spMkLst>
            <pc:docMk/>
            <pc:sldMk cId="2933008076" sldId="349"/>
            <ac:spMk id="11" creationId="{A76A9A41-1715-066F-5CA9-CBBFDD9BFBD1}"/>
          </ac:spMkLst>
        </pc:spChg>
        <pc:spChg chg="add mod">
          <ac:chgData name="Cato Vanleysen" userId="b33dee36-f1ee-4745-ad36-8c854cd26abb" providerId="ADAL" clId="{16612FD2-4106-43BB-AB21-BFAF7BDC27BD}" dt="2023-01-24T15:01:12.533" v="1499"/>
          <ac:spMkLst>
            <pc:docMk/>
            <pc:sldMk cId="2933008076" sldId="349"/>
            <ac:spMk id="14" creationId="{485BB5A9-A536-CC0B-01E3-3AB37335F622}"/>
          </ac:spMkLst>
        </pc:spChg>
        <pc:spChg chg="add mod">
          <ac:chgData name="Cato Vanleysen" userId="b33dee36-f1ee-4745-ad36-8c854cd26abb" providerId="ADAL" clId="{16612FD2-4106-43BB-AB21-BFAF7BDC27BD}" dt="2023-01-24T15:01:12.533" v="1499"/>
          <ac:spMkLst>
            <pc:docMk/>
            <pc:sldMk cId="2933008076" sldId="349"/>
            <ac:spMk id="16" creationId="{FF47EB72-B2C1-80EC-D5AB-E122A5340B39}"/>
          </ac:spMkLst>
        </pc:spChg>
        <pc:picChg chg="add del mod">
          <ac:chgData name="Cato Vanleysen" userId="b33dee36-f1ee-4745-ad36-8c854cd26abb" providerId="ADAL" clId="{16612FD2-4106-43BB-AB21-BFAF7BDC27BD}" dt="2023-01-24T14:53:08.344" v="1242" actId="478"/>
          <ac:picMkLst>
            <pc:docMk/>
            <pc:sldMk cId="2933008076" sldId="349"/>
            <ac:picMk id="3" creationId="{0846228C-32AF-9235-43EE-83E2E8BEAEBD}"/>
          </ac:picMkLst>
        </pc:picChg>
        <pc:picChg chg="del">
          <ac:chgData name="Cato Vanleysen" userId="b33dee36-f1ee-4745-ad36-8c854cd26abb" providerId="ADAL" clId="{16612FD2-4106-43BB-AB21-BFAF7BDC27BD}" dt="2023-01-24T14:50:19.546" v="1238" actId="478"/>
          <ac:picMkLst>
            <pc:docMk/>
            <pc:sldMk cId="2933008076" sldId="349"/>
            <ac:picMk id="12" creationId="{69113141-FCF2-E027-0737-92F7E2E5708E}"/>
          </ac:picMkLst>
        </pc:picChg>
        <pc:picChg chg="del">
          <ac:chgData name="Cato Vanleysen" userId="b33dee36-f1ee-4745-ad36-8c854cd26abb" providerId="ADAL" clId="{16612FD2-4106-43BB-AB21-BFAF7BDC27BD}" dt="2023-01-24T14:50:17.997" v="1234" actId="478"/>
          <ac:picMkLst>
            <pc:docMk/>
            <pc:sldMk cId="2933008076" sldId="349"/>
            <ac:picMk id="15" creationId="{DF75EF48-1E83-F145-D462-AC5AEE56549D}"/>
          </ac:picMkLst>
        </pc:picChg>
        <pc:picChg chg="add mod modCrop">
          <ac:chgData name="Cato Vanleysen" userId="b33dee36-f1ee-4745-ad36-8c854cd26abb" providerId="ADAL" clId="{16612FD2-4106-43BB-AB21-BFAF7BDC27BD}" dt="2023-01-24T15:26:10.827" v="2515" actId="14100"/>
          <ac:picMkLst>
            <pc:docMk/>
            <pc:sldMk cId="2933008076" sldId="349"/>
            <ac:picMk id="18" creationId="{7EF979B1-2274-FB9A-48C1-F3EAC5038819}"/>
          </ac:picMkLst>
        </pc:picChg>
        <pc:picChg chg="del">
          <ac:chgData name="Cato Vanleysen" userId="b33dee36-f1ee-4745-ad36-8c854cd26abb" providerId="ADAL" clId="{16612FD2-4106-43BB-AB21-BFAF7BDC27BD}" dt="2023-01-24T14:50:17.511" v="1233" actId="478"/>
          <ac:picMkLst>
            <pc:docMk/>
            <pc:sldMk cId="2933008076" sldId="349"/>
            <ac:picMk id="19" creationId="{596C4270-DC5D-A4E7-F3FA-9DF5A5CA9785}"/>
          </ac:picMkLst>
        </pc:picChg>
        <pc:picChg chg="del">
          <ac:chgData name="Cato Vanleysen" userId="b33dee36-f1ee-4745-ad36-8c854cd26abb" providerId="ADAL" clId="{16612FD2-4106-43BB-AB21-BFAF7BDC27BD}" dt="2023-01-24T14:50:18.482" v="1235" actId="478"/>
          <ac:picMkLst>
            <pc:docMk/>
            <pc:sldMk cId="2933008076" sldId="349"/>
            <ac:picMk id="23" creationId="{96702259-63E8-4449-3148-D2A1E8020377}"/>
          </ac:picMkLst>
        </pc:picChg>
        <pc:picChg chg="del mod">
          <ac:chgData name="Cato Vanleysen" userId="b33dee36-f1ee-4745-ad36-8c854cd26abb" providerId="ADAL" clId="{16612FD2-4106-43BB-AB21-BFAF7BDC27BD}" dt="2023-01-24T14:50:18.952" v="1237" actId="478"/>
          <ac:picMkLst>
            <pc:docMk/>
            <pc:sldMk cId="2933008076" sldId="349"/>
            <ac:picMk id="27" creationId="{D21C64FB-C667-472D-AFC6-457AC42B8421}"/>
          </ac:picMkLst>
        </pc:picChg>
        <pc:picChg chg="del">
          <ac:chgData name="Cato Vanleysen" userId="b33dee36-f1ee-4745-ad36-8c854cd26abb" providerId="ADAL" clId="{16612FD2-4106-43BB-AB21-BFAF7BDC27BD}" dt="2023-01-24T14:50:16.779" v="1232" actId="478"/>
          <ac:picMkLst>
            <pc:docMk/>
            <pc:sldMk cId="2933008076" sldId="349"/>
            <ac:picMk id="31" creationId="{5968E7D8-BE67-31B1-0EEC-759FF5348879}"/>
          </ac:picMkLst>
        </pc:picChg>
        <pc:picChg chg="add mod">
          <ac:chgData name="Cato Vanleysen" userId="b33dee36-f1ee-4745-ad36-8c854cd26abb" providerId="ADAL" clId="{16612FD2-4106-43BB-AB21-BFAF7BDC27BD}" dt="2023-01-24T15:26:19.860" v="2519" actId="1076"/>
          <ac:picMkLst>
            <pc:docMk/>
            <pc:sldMk cId="2933008076" sldId="349"/>
            <ac:picMk id="7170" creationId="{AED50B8D-D15C-340A-EA76-005265C6F1CD}"/>
          </ac:picMkLst>
        </pc:picChg>
      </pc:sldChg>
      <pc:sldChg chg="addSp delSp modSp add mod">
        <pc:chgData name="Cato Vanleysen" userId="b33dee36-f1ee-4745-ad36-8c854cd26abb" providerId="ADAL" clId="{16612FD2-4106-43BB-AB21-BFAF7BDC27BD}" dt="2023-01-24T15:24:58.773" v="2507" actId="1076"/>
        <pc:sldMkLst>
          <pc:docMk/>
          <pc:sldMk cId="1142264604" sldId="350"/>
        </pc:sldMkLst>
        <pc:spChg chg="del mod">
          <ac:chgData name="Cato Vanleysen" userId="b33dee36-f1ee-4745-ad36-8c854cd26abb" providerId="ADAL" clId="{16612FD2-4106-43BB-AB21-BFAF7BDC27BD}" dt="2023-01-24T14:57:05.201" v="1325" actId="478"/>
          <ac:spMkLst>
            <pc:docMk/>
            <pc:sldMk cId="1142264604" sldId="350"/>
            <ac:spMk id="11" creationId="{A76A9A41-1715-066F-5CA9-CBBFDD9BFBD1}"/>
          </ac:spMkLst>
        </pc:spChg>
        <pc:spChg chg="add mod">
          <ac:chgData name="Cato Vanleysen" userId="b33dee36-f1ee-4745-ad36-8c854cd26abb" providerId="ADAL" clId="{16612FD2-4106-43BB-AB21-BFAF7BDC27BD}" dt="2023-01-24T15:20:05.121" v="2372" actId="1076"/>
          <ac:spMkLst>
            <pc:docMk/>
            <pc:sldMk cId="1142264604" sldId="350"/>
            <ac:spMk id="14" creationId="{1740F97A-1F7E-355E-1AFC-EC0515BFE973}"/>
          </ac:spMkLst>
        </pc:spChg>
        <pc:spChg chg="add mod">
          <ac:chgData name="Cato Vanleysen" userId="b33dee36-f1ee-4745-ad36-8c854cd26abb" providerId="ADAL" clId="{16612FD2-4106-43BB-AB21-BFAF7BDC27BD}" dt="2023-01-24T15:20:05.121" v="2372" actId="1076"/>
          <ac:spMkLst>
            <pc:docMk/>
            <pc:sldMk cId="1142264604" sldId="350"/>
            <ac:spMk id="22" creationId="{3319D063-1DE8-06E9-E48C-937B702CE28D}"/>
          </ac:spMkLst>
        </pc:spChg>
        <pc:spChg chg="add mod">
          <ac:chgData name="Cato Vanleysen" userId="b33dee36-f1ee-4745-ad36-8c854cd26abb" providerId="ADAL" clId="{16612FD2-4106-43BB-AB21-BFAF7BDC27BD}" dt="2023-01-24T15:20:05.121" v="2372" actId="1076"/>
          <ac:spMkLst>
            <pc:docMk/>
            <pc:sldMk cId="1142264604" sldId="350"/>
            <ac:spMk id="23" creationId="{F133E2E5-324A-6604-EB2B-8126FDC08C5F}"/>
          </ac:spMkLst>
        </pc:spChg>
        <pc:spChg chg="add mod">
          <ac:chgData name="Cato Vanleysen" userId="b33dee36-f1ee-4745-ad36-8c854cd26abb" providerId="ADAL" clId="{16612FD2-4106-43BB-AB21-BFAF7BDC27BD}" dt="2023-01-24T15:20:05.121" v="2372" actId="1076"/>
          <ac:spMkLst>
            <pc:docMk/>
            <pc:sldMk cId="1142264604" sldId="350"/>
            <ac:spMk id="24" creationId="{CFDC3D50-1894-9DC8-128D-3A67E0A940A7}"/>
          </ac:spMkLst>
        </pc:spChg>
        <pc:spChg chg="add del mod">
          <ac:chgData name="Cato Vanleysen" userId="b33dee36-f1ee-4745-ad36-8c854cd26abb" providerId="ADAL" clId="{16612FD2-4106-43BB-AB21-BFAF7BDC27BD}" dt="2023-01-24T15:13:13.432" v="2177" actId="478"/>
          <ac:spMkLst>
            <pc:docMk/>
            <pc:sldMk cId="1142264604" sldId="350"/>
            <ac:spMk id="25" creationId="{7200E4ED-D51F-D84B-2D8C-2DE66D3B3C0D}"/>
          </ac:spMkLst>
        </pc:spChg>
        <pc:spChg chg="add del mod">
          <ac:chgData name="Cato Vanleysen" userId="b33dee36-f1ee-4745-ad36-8c854cd26abb" providerId="ADAL" clId="{16612FD2-4106-43BB-AB21-BFAF7BDC27BD}" dt="2023-01-24T15:13:10.993" v="2175" actId="478"/>
          <ac:spMkLst>
            <pc:docMk/>
            <pc:sldMk cId="1142264604" sldId="350"/>
            <ac:spMk id="26" creationId="{1E379325-AAC8-07DD-C086-2EA6B1820443}"/>
          </ac:spMkLst>
        </pc:spChg>
        <pc:spChg chg="add del mod">
          <ac:chgData name="Cato Vanleysen" userId="b33dee36-f1ee-4745-ad36-8c854cd26abb" providerId="ADAL" clId="{16612FD2-4106-43BB-AB21-BFAF7BDC27BD}" dt="2023-01-24T15:13:08.351" v="2172" actId="478"/>
          <ac:spMkLst>
            <pc:docMk/>
            <pc:sldMk cId="1142264604" sldId="350"/>
            <ac:spMk id="27" creationId="{EBF876B2-B2F0-0F7D-0421-E0F19237EE39}"/>
          </ac:spMkLst>
        </pc:spChg>
        <pc:spChg chg="add mod">
          <ac:chgData name="Cato Vanleysen" userId="b33dee36-f1ee-4745-ad36-8c854cd26abb" providerId="ADAL" clId="{16612FD2-4106-43BB-AB21-BFAF7BDC27BD}" dt="2023-01-24T14:59:05.603" v="1469" actId="14100"/>
          <ac:spMkLst>
            <pc:docMk/>
            <pc:sldMk cId="1142264604" sldId="350"/>
            <ac:spMk id="28" creationId="{03344D63-A139-5826-3A7B-5C45C96B676E}"/>
          </ac:spMkLst>
        </pc:spChg>
        <pc:spChg chg="add mod">
          <ac:chgData name="Cato Vanleysen" userId="b33dee36-f1ee-4745-ad36-8c854cd26abb" providerId="ADAL" clId="{16612FD2-4106-43BB-AB21-BFAF7BDC27BD}" dt="2023-01-24T15:20:05.121" v="2372" actId="1076"/>
          <ac:spMkLst>
            <pc:docMk/>
            <pc:sldMk cId="1142264604" sldId="350"/>
            <ac:spMk id="30" creationId="{6E118427-49E8-40FA-E4BC-7FCBA0888595}"/>
          </ac:spMkLst>
        </pc:spChg>
        <pc:spChg chg="add del mod">
          <ac:chgData name="Cato Vanleysen" userId="b33dee36-f1ee-4745-ad36-8c854cd26abb" providerId="ADAL" clId="{16612FD2-4106-43BB-AB21-BFAF7BDC27BD}" dt="2023-01-24T15:05:21.216" v="1567" actId="478"/>
          <ac:spMkLst>
            <pc:docMk/>
            <pc:sldMk cId="1142264604" sldId="350"/>
            <ac:spMk id="31" creationId="{FF18FA64-832F-6C2F-A96D-35C38993B781}"/>
          </ac:spMkLst>
        </pc:spChg>
        <pc:spChg chg="add mod">
          <ac:chgData name="Cato Vanleysen" userId="b33dee36-f1ee-4745-ad36-8c854cd26abb" providerId="ADAL" clId="{16612FD2-4106-43BB-AB21-BFAF7BDC27BD}" dt="2023-01-24T15:20:05.121" v="2372" actId="1076"/>
          <ac:spMkLst>
            <pc:docMk/>
            <pc:sldMk cId="1142264604" sldId="350"/>
            <ac:spMk id="32" creationId="{D1DCA6BC-C56F-9679-D4D1-22B585EF8671}"/>
          </ac:spMkLst>
        </pc:spChg>
        <pc:spChg chg="add mod">
          <ac:chgData name="Cato Vanleysen" userId="b33dee36-f1ee-4745-ad36-8c854cd26abb" providerId="ADAL" clId="{16612FD2-4106-43BB-AB21-BFAF7BDC27BD}" dt="2023-01-24T15:24:58.773" v="2507" actId="1076"/>
          <ac:spMkLst>
            <pc:docMk/>
            <pc:sldMk cId="1142264604" sldId="350"/>
            <ac:spMk id="33" creationId="{03892933-61FD-9D44-AD35-B497711E633A}"/>
          </ac:spMkLst>
        </pc:spChg>
        <pc:spChg chg="add mod">
          <ac:chgData name="Cato Vanleysen" userId="b33dee36-f1ee-4745-ad36-8c854cd26abb" providerId="ADAL" clId="{16612FD2-4106-43BB-AB21-BFAF7BDC27BD}" dt="2023-01-24T15:20:05.121" v="2372" actId="1076"/>
          <ac:spMkLst>
            <pc:docMk/>
            <pc:sldMk cId="1142264604" sldId="350"/>
            <ac:spMk id="34" creationId="{32755352-876C-3F40-4A20-267813477058}"/>
          </ac:spMkLst>
        </pc:spChg>
        <pc:spChg chg="add del mod">
          <ac:chgData name="Cato Vanleysen" userId="b33dee36-f1ee-4745-ad36-8c854cd26abb" providerId="ADAL" clId="{16612FD2-4106-43BB-AB21-BFAF7BDC27BD}" dt="2023-01-24T15:13:14.951" v="2178" actId="478"/>
          <ac:spMkLst>
            <pc:docMk/>
            <pc:sldMk cId="1142264604" sldId="350"/>
            <ac:spMk id="35" creationId="{F1AE9873-9158-94EF-78CC-ECDB1C10869D}"/>
          </ac:spMkLst>
        </pc:spChg>
        <pc:spChg chg="add del mod">
          <ac:chgData name="Cato Vanleysen" userId="b33dee36-f1ee-4745-ad36-8c854cd26abb" providerId="ADAL" clId="{16612FD2-4106-43BB-AB21-BFAF7BDC27BD}" dt="2023-01-24T15:13:06.816" v="2171" actId="478"/>
          <ac:spMkLst>
            <pc:docMk/>
            <pc:sldMk cId="1142264604" sldId="350"/>
            <ac:spMk id="36" creationId="{7584CB1C-75F7-4D2C-35BA-89E1F8624233}"/>
          </ac:spMkLst>
        </pc:spChg>
        <pc:spChg chg="add mod">
          <ac:chgData name="Cato Vanleysen" userId="b33dee36-f1ee-4745-ad36-8c854cd26abb" providerId="ADAL" clId="{16612FD2-4106-43BB-AB21-BFAF7BDC27BD}" dt="2023-01-24T15:20:05.121" v="2372" actId="1076"/>
          <ac:spMkLst>
            <pc:docMk/>
            <pc:sldMk cId="1142264604" sldId="350"/>
            <ac:spMk id="37" creationId="{9D4FB92F-5910-7018-8BAC-4DD98543701A}"/>
          </ac:spMkLst>
        </pc:spChg>
        <pc:spChg chg="add mod">
          <ac:chgData name="Cato Vanleysen" userId="b33dee36-f1ee-4745-ad36-8c854cd26abb" providerId="ADAL" clId="{16612FD2-4106-43BB-AB21-BFAF7BDC27BD}" dt="2023-01-24T15:20:05.121" v="2372" actId="1076"/>
          <ac:spMkLst>
            <pc:docMk/>
            <pc:sldMk cId="1142264604" sldId="350"/>
            <ac:spMk id="38" creationId="{66CECBA5-87D0-0FD1-9340-FA80594AA4AA}"/>
          </ac:spMkLst>
        </pc:spChg>
        <pc:spChg chg="add mod">
          <ac:chgData name="Cato Vanleysen" userId="b33dee36-f1ee-4745-ad36-8c854cd26abb" providerId="ADAL" clId="{16612FD2-4106-43BB-AB21-BFAF7BDC27BD}" dt="2023-01-24T15:20:05.121" v="2372" actId="1076"/>
          <ac:spMkLst>
            <pc:docMk/>
            <pc:sldMk cId="1142264604" sldId="350"/>
            <ac:spMk id="39" creationId="{564B8072-54C9-9EBB-565E-8D97914785CC}"/>
          </ac:spMkLst>
        </pc:spChg>
        <pc:spChg chg="add mod">
          <ac:chgData name="Cato Vanleysen" userId="b33dee36-f1ee-4745-ad36-8c854cd26abb" providerId="ADAL" clId="{16612FD2-4106-43BB-AB21-BFAF7BDC27BD}" dt="2023-01-24T15:20:05.121" v="2372" actId="1076"/>
          <ac:spMkLst>
            <pc:docMk/>
            <pc:sldMk cId="1142264604" sldId="350"/>
            <ac:spMk id="40" creationId="{394553CD-5B00-327B-4BD5-163212724007}"/>
          </ac:spMkLst>
        </pc:spChg>
        <pc:picChg chg="add del mod">
          <ac:chgData name="Cato Vanleysen" userId="b33dee36-f1ee-4745-ad36-8c854cd26abb" providerId="ADAL" clId="{16612FD2-4106-43BB-AB21-BFAF7BDC27BD}" dt="2023-01-24T14:57:05.201" v="1325" actId="478"/>
          <ac:picMkLst>
            <pc:docMk/>
            <pc:sldMk cId="1142264604" sldId="350"/>
            <ac:picMk id="2" creationId="{55B4C528-C49A-DDA3-1307-9E4DF67E9D61}"/>
          </ac:picMkLst>
        </pc:picChg>
        <pc:picChg chg="add del mod">
          <ac:chgData name="Cato Vanleysen" userId="b33dee36-f1ee-4745-ad36-8c854cd26abb" providerId="ADAL" clId="{16612FD2-4106-43BB-AB21-BFAF7BDC27BD}" dt="2023-01-24T14:57:05.201" v="1325" actId="478"/>
          <ac:picMkLst>
            <pc:docMk/>
            <pc:sldMk cId="1142264604" sldId="350"/>
            <ac:picMk id="3" creationId="{788CE80C-D27C-03CF-E83C-7C1DE15A9A2F}"/>
          </ac:picMkLst>
        </pc:picChg>
        <pc:picChg chg="add del mod">
          <ac:chgData name="Cato Vanleysen" userId="b33dee36-f1ee-4745-ad36-8c854cd26abb" providerId="ADAL" clId="{16612FD2-4106-43BB-AB21-BFAF7BDC27BD}" dt="2023-01-24T14:57:05.201" v="1325" actId="478"/>
          <ac:picMkLst>
            <pc:docMk/>
            <pc:sldMk cId="1142264604" sldId="350"/>
            <ac:picMk id="4" creationId="{424E5497-4B86-5A42-585D-6A628BFDB362}"/>
          </ac:picMkLst>
        </pc:picChg>
        <pc:picChg chg="add del mod">
          <ac:chgData name="Cato Vanleysen" userId="b33dee36-f1ee-4745-ad36-8c854cd26abb" providerId="ADAL" clId="{16612FD2-4106-43BB-AB21-BFAF7BDC27BD}" dt="2023-01-24T14:57:05.201" v="1325" actId="478"/>
          <ac:picMkLst>
            <pc:docMk/>
            <pc:sldMk cId="1142264604" sldId="350"/>
            <ac:picMk id="8" creationId="{D8418454-70DE-E133-50A0-E7B467CEDABF}"/>
          </ac:picMkLst>
        </pc:picChg>
        <pc:picChg chg="add del mod">
          <ac:chgData name="Cato Vanleysen" userId="b33dee36-f1ee-4745-ad36-8c854cd26abb" providerId="ADAL" clId="{16612FD2-4106-43BB-AB21-BFAF7BDC27BD}" dt="2023-01-24T14:57:05.201" v="1325" actId="478"/>
          <ac:picMkLst>
            <pc:docMk/>
            <pc:sldMk cId="1142264604" sldId="350"/>
            <ac:picMk id="9" creationId="{FFF4BCAF-B82D-F416-4E37-78088F65C49D}"/>
          </ac:picMkLst>
        </pc:picChg>
        <pc:picChg chg="add del mod">
          <ac:chgData name="Cato Vanleysen" userId="b33dee36-f1ee-4745-ad36-8c854cd26abb" providerId="ADAL" clId="{16612FD2-4106-43BB-AB21-BFAF7BDC27BD}" dt="2023-01-24T14:57:05.201" v="1325" actId="478"/>
          <ac:picMkLst>
            <pc:docMk/>
            <pc:sldMk cId="1142264604" sldId="350"/>
            <ac:picMk id="10" creationId="{9477E6B9-DA5F-5347-5DCD-E853E337E7DE}"/>
          </ac:picMkLst>
        </pc:picChg>
        <pc:picChg chg="add del mod">
          <ac:chgData name="Cato Vanleysen" userId="b33dee36-f1ee-4745-ad36-8c854cd26abb" providerId="ADAL" clId="{16612FD2-4106-43BB-AB21-BFAF7BDC27BD}" dt="2023-01-24T14:57:05.201" v="1325" actId="478"/>
          <ac:picMkLst>
            <pc:docMk/>
            <pc:sldMk cId="1142264604" sldId="350"/>
            <ac:picMk id="12" creationId="{19F8FF63-E8CE-05B9-7351-353C71F870AD}"/>
          </ac:picMkLst>
        </pc:picChg>
        <pc:picChg chg="add del mod">
          <ac:chgData name="Cato Vanleysen" userId="b33dee36-f1ee-4745-ad36-8c854cd26abb" providerId="ADAL" clId="{16612FD2-4106-43BB-AB21-BFAF7BDC27BD}" dt="2023-01-24T15:13:09.484" v="2174" actId="478"/>
          <ac:picMkLst>
            <pc:docMk/>
            <pc:sldMk cId="1142264604" sldId="350"/>
            <ac:picMk id="15" creationId="{742DA9CF-B193-4DAD-1FCF-393994EB08A2}"/>
          </ac:picMkLst>
        </pc:picChg>
        <pc:picChg chg="add mod">
          <ac:chgData name="Cato Vanleysen" userId="b33dee36-f1ee-4745-ad36-8c854cd26abb" providerId="ADAL" clId="{16612FD2-4106-43BB-AB21-BFAF7BDC27BD}" dt="2023-01-24T15:21:14.226" v="2387" actId="1076"/>
          <ac:picMkLst>
            <pc:docMk/>
            <pc:sldMk cId="1142264604" sldId="350"/>
            <ac:picMk id="16" creationId="{A2D427FD-F187-6B93-B7E8-CD79E000C498}"/>
          </ac:picMkLst>
        </pc:picChg>
        <pc:picChg chg="add mod">
          <ac:chgData name="Cato Vanleysen" userId="b33dee36-f1ee-4745-ad36-8c854cd26abb" providerId="ADAL" clId="{16612FD2-4106-43BB-AB21-BFAF7BDC27BD}" dt="2023-01-24T15:21:17.711" v="2389" actId="1076"/>
          <ac:picMkLst>
            <pc:docMk/>
            <pc:sldMk cId="1142264604" sldId="350"/>
            <ac:picMk id="17" creationId="{97015098-DC74-4E3D-99E8-1E3F551B53F7}"/>
          </ac:picMkLst>
        </pc:picChg>
        <pc:picChg chg="add del mod">
          <ac:chgData name="Cato Vanleysen" userId="b33dee36-f1ee-4745-ad36-8c854cd26abb" providerId="ADAL" clId="{16612FD2-4106-43BB-AB21-BFAF7BDC27BD}" dt="2023-01-24T15:13:08.936" v="2173" actId="478"/>
          <ac:picMkLst>
            <pc:docMk/>
            <pc:sldMk cId="1142264604" sldId="350"/>
            <ac:picMk id="18" creationId="{D748A8C6-DF4A-6E3D-A9A1-6ED776E0EFEB}"/>
          </ac:picMkLst>
        </pc:picChg>
        <pc:picChg chg="add del mod">
          <ac:chgData name="Cato Vanleysen" userId="b33dee36-f1ee-4745-ad36-8c854cd26abb" providerId="ADAL" clId="{16612FD2-4106-43BB-AB21-BFAF7BDC27BD}" dt="2023-01-24T15:13:12.107" v="2176" actId="478"/>
          <ac:picMkLst>
            <pc:docMk/>
            <pc:sldMk cId="1142264604" sldId="350"/>
            <ac:picMk id="19" creationId="{3C9EB715-AEB3-396A-5CE3-C882EE10BB6F}"/>
          </ac:picMkLst>
        </pc:picChg>
        <pc:picChg chg="add mod">
          <ac:chgData name="Cato Vanleysen" userId="b33dee36-f1ee-4745-ad36-8c854cd26abb" providerId="ADAL" clId="{16612FD2-4106-43BB-AB21-BFAF7BDC27BD}" dt="2023-01-24T15:20:05.121" v="2372" actId="1076"/>
          <ac:picMkLst>
            <pc:docMk/>
            <pc:sldMk cId="1142264604" sldId="350"/>
            <ac:picMk id="20" creationId="{52F451CD-FCD4-5280-E364-A2FA494B0192}"/>
          </ac:picMkLst>
        </pc:picChg>
        <pc:picChg chg="add mod">
          <ac:chgData name="Cato Vanleysen" userId="b33dee36-f1ee-4745-ad36-8c854cd26abb" providerId="ADAL" clId="{16612FD2-4106-43BB-AB21-BFAF7BDC27BD}" dt="2023-01-24T15:21:15.503" v="2388" actId="1076"/>
          <ac:picMkLst>
            <pc:docMk/>
            <pc:sldMk cId="1142264604" sldId="350"/>
            <ac:picMk id="21" creationId="{466628AE-9275-5811-379B-CEE339B8FC23}"/>
          </ac:picMkLst>
        </pc:picChg>
      </pc:sldChg>
      <pc:sldChg chg="addSp delSp modSp add mod">
        <pc:chgData name="Cato Vanleysen" userId="b33dee36-f1ee-4745-ad36-8c854cd26abb" providerId="ADAL" clId="{16612FD2-4106-43BB-AB21-BFAF7BDC27BD}" dt="2023-01-24T15:21:32.672" v="2394" actId="1076"/>
        <pc:sldMkLst>
          <pc:docMk/>
          <pc:sldMk cId="1321716441" sldId="351"/>
        </pc:sldMkLst>
        <pc:spChg chg="add mod">
          <ac:chgData name="Cato Vanleysen" userId="b33dee36-f1ee-4745-ad36-8c854cd26abb" providerId="ADAL" clId="{16612FD2-4106-43BB-AB21-BFAF7BDC27BD}" dt="2023-01-24T15:20:44.100" v="2380" actId="1076"/>
          <ac:spMkLst>
            <pc:docMk/>
            <pc:sldMk cId="1321716441" sldId="351"/>
            <ac:spMk id="2" creationId="{268969C6-D1C4-6451-3F64-8E2E120E1A0B}"/>
          </ac:spMkLst>
        </pc:spChg>
        <pc:spChg chg="add mod">
          <ac:chgData name="Cato Vanleysen" userId="b33dee36-f1ee-4745-ad36-8c854cd26abb" providerId="ADAL" clId="{16612FD2-4106-43BB-AB21-BFAF7BDC27BD}" dt="2023-01-24T15:21:04.286" v="2386" actId="14100"/>
          <ac:spMkLst>
            <pc:docMk/>
            <pc:sldMk cId="1321716441" sldId="351"/>
            <ac:spMk id="3" creationId="{18AABABE-7C01-908B-3BBE-17AD6122AE6C}"/>
          </ac:spMkLst>
        </pc:spChg>
        <pc:spChg chg="add mod">
          <ac:chgData name="Cato Vanleysen" userId="b33dee36-f1ee-4745-ad36-8c854cd26abb" providerId="ADAL" clId="{16612FD2-4106-43BB-AB21-BFAF7BDC27BD}" dt="2023-01-24T15:21:01.658" v="2385" actId="14100"/>
          <ac:spMkLst>
            <pc:docMk/>
            <pc:sldMk cId="1321716441" sldId="351"/>
            <ac:spMk id="4" creationId="{1BC8DE8A-5C75-D62A-2734-0FA3510F34B8}"/>
          </ac:spMkLst>
        </pc:spChg>
        <pc:spChg chg="add mod">
          <ac:chgData name="Cato Vanleysen" userId="b33dee36-f1ee-4745-ad36-8c854cd26abb" providerId="ADAL" clId="{16612FD2-4106-43BB-AB21-BFAF7BDC27BD}" dt="2023-01-24T15:20:59.125" v="2384" actId="14100"/>
          <ac:spMkLst>
            <pc:docMk/>
            <pc:sldMk cId="1321716441" sldId="351"/>
            <ac:spMk id="8" creationId="{8096601C-45A1-5B17-A7EB-ED0065857179}"/>
          </ac:spMkLst>
        </pc:spChg>
        <pc:spChg chg="del">
          <ac:chgData name="Cato Vanleysen" userId="b33dee36-f1ee-4745-ad36-8c854cd26abb" providerId="ADAL" clId="{16612FD2-4106-43BB-AB21-BFAF7BDC27BD}" dt="2023-01-24T15:13:49.429" v="2181" actId="478"/>
          <ac:spMkLst>
            <pc:docMk/>
            <pc:sldMk cId="1321716441" sldId="351"/>
            <ac:spMk id="14" creationId="{1740F97A-1F7E-355E-1AFC-EC0515BFE973}"/>
          </ac:spMkLst>
        </pc:spChg>
        <pc:spChg chg="del">
          <ac:chgData name="Cato Vanleysen" userId="b33dee36-f1ee-4745-ad36-8c854cd26abb" providerId="ADAL" clId="{16612FD2-4106-43BB-AB21-BFAF7BDC27BD}" dt="2023-01-24T15:13:49.429" v="2181" actId="478"/>
          <ac:spMkLst>
            <pc:docMk/>
            <pc:sldMk cId="1321716441" sldId="351"/>
            <ac:spMk id="22" creationId="{3319D063-1DE8-06E9-E48C-937B702CE28D}"/>
          </ac:spMkLst>
        </pc:spChg>
        <pc:spChg chg="del">
          <ac:chgData name="Cato Vanleysen" userId="b33dee36-f1ee-4745-ad36-8c854cd26abb" providerId="ADAL" clId="{16612FD2-4106-43BB-AB21-BFAF7BDC27BD}" dt="2023-01-24T15:13:49.429" v="2181" actId="478"/>
          <ac:spMkLst>
            <pc:docMk/>
            <pc:sldMk cId="1321716441" sldId="351"/>
            <ac:spMk id="23" creationId="{F133E2E5-324A-6604-EB2B-8126FDC08C5F}"/>
          </ac:spMkLst>
        </pc:spChg>
        <pc:spChg chg="del">
          <ac:chgData name="Cato Vanleysen" userId="b33dee36-f1ee-4745-ad36-8c854cd26abb" providerId="ADAL" clId="{16612FD2-4106-43BB-AB21-BFAF7BDC27BD}" dt="2023-01-24T15:13:49.429" v="2181" actId="478"/>
          <ac:spMkLst>
            <pc:docMk/>
            <pc:sldMk cId="1321716441" sldId="351"/>
            <ac:spMk id="24" creationId="{CFDC3D50-1894-9DC8-128D-3A67E0A940A7}"/>
          </ac:spMkLst>
        </pc:spChg>
        <pc:spChg chg="mod">
          <ac:chgData name="Cato Vanleysen" userId="b33dee36-f1ee-4745-ad36-8c854cd26abb" providerId="ADAL" clId="{16612FD2-4106-43BB-AB21-BFAF7BDC27BD}" dt="2023-01-24T15:20:19.747" v="2374" actId="1076"/>
          <ac:spMkLst>
            <pc:docMk/>
            <pc:sldMk cId="1321716441" sldId="351"/>
            <ac:spMk id="25" creationId="{7200E4ED-D51F-D84B-2D8C-2DE66D3B3C0D}"/>
          </ac:spMkLst>
        </pc:spChg>
        <pc:spChg chg="mod">
          <ac:chgData name="Cato Vanleysen" userId="b33dee36-f1ee-4745-ad36-8c854cd26abb" providerId="ADAL" clId="{16612FD2-4106-43BB-AB21-BFAF7BDC27BD}" dt="2023-01-24T15:21:25.001" v="2391" actId="1076"/>
          <ac:spMkLst>
            <pc:docMk/>
            <pc:sldMk cId="1321716441" sldId="351"/>
            <ac:spMk id="26" creationId="{1E379325-AAC8-07DD-C086-2EA6B1820443}"/>
          </ac:spMkLst>
        </pc:spChg>
        <pc:spChg chg="mod">
          <ac:chgData name="Cato Vanleysen" userId="b33dee36-f1ee-4745-ad36-8c854cd26abb" providerId="ADAL" clId="{16612FD2-4106-43BB-AB21-BFAF7BDC27BD}" dt="2023-01-24T15:21:30.719" v="2393" actId="1076"/>
          <ac:spMkLst>
            <pc:docMk/>
            <pc:sldMk cId="1321716441" sldId="351"/>
            <ac:spMk id="27" creationId="{EBF876B2-B2F0-0F7D-0421-E0F19237EE39}"/>
          </ac:spMkLst>
        </pc:spChg>
        <pc:spChg chg="del">
          <ac:chgData name="Cato Vanleysen" userId="b33dee36-f1ee-4745-ad36-8c854cd26abb" providerId="ADAL" clId="{16612FD2-4106-43BB-AB21-BFAF7BDC27BD}" dt="2023-01-24T15:13:49.429" v="2181" actId="478"/>
          <ac:spMkLst>
            <pc:docMk/>
            <pc:sldMk cId="1321716441" sldId="351"/>
            <ac:spMk id="30" creationId="{6E118427-49E8-40FA-E4BC-7FCBA0888595}"/>
          </ac:spMkLst>
        </pc:spChg>
        <pc:spChg chg="del">
          <ac:chgData name="Cato Vanleysen" userId="b33dee36-f1ee-4745-ad36-8c854cd26abb" providerId="ADAL" clId="{16612FD2-4106-43BB-AB21-BFAF7BDC27BD}" dt="2023-01-24T15:13:49.429" v="2181" actId="478"/>
          <ac:spMkLst>
            <pc:docMk/>
            <pc:sldMk cId="1321716441" sldId="351"/>
            <ac:spMk id="32" creationId="{D1DCA6BC-C56F-9679-D4D1-22B585EF8671}"/>
          </ac:spMkLst>
        </pc:spChg>
        <pc:spChg chg="del">
          <ac:chgData name="Cato Vanleysen" userId="b33dee36-f1ee-4745-ad36-8c854cd26abb" providerId="ADAL" clId="{16612FD2-4106-43BB-AB21-BFAF7BDC27BD}" dt="2023-01-24T15:13:49.429" v="2181" actId="478"/>
          <ac:spMkLst>
            <pc:docMk/>
            <pc:sldMk cId="1321716441" sldId="351"/>
            <ac:spMk id="33" creationId="{03892933-61FD-9D44-AD35-B497711E633A}"/>
          </ac:spMkLst>
        </pc:spChg>
        <pc:spChg chg="del">
          <ac:chgData name="Cato Vanleysen" userId="b33dee36-f1ee-4745-ad36-8c854cd26abb" providerId="ADAL" clId="{16612FD2-4106-43BB-AB21-BFAF7BDC27BD}" dt="2023-01-24T15:13:49.429" v="2181" actId="478"/>
          <ac:spMkLst>
            <pc:docMk/>
            <pc:sldMk cId="1321716441" sldId="351"/>
            <ac:spMk id="34" creationId="{32755352-876C-3F40-4A20-267813477058}"/>
          </ac:spMkLst>
        </pc:spChg>
        <pc:spChg chg="mod">
          <ac:chgData name="Cato Vanleysen" userId="b33dee36-f1ee-4745-ad36-8c854cd26abb" providerId="ADAL" clId="{16612FD2-4106-43BB-AB21-BFAF7BDC27BD}" dt="2023-01-24T15:20:26.712" v="2376" actId="1076"/>
          <ac:spMkLst>
            <pc:docMk/>
            <pc:sldMk cId="1321716441" sldId="351"/>
            <ac:spMk id="35" creationId="{F1AE9873-9158-94EF-78CC-ECDB1C10869D}"/>
          </ac:spMkLst>
        </pc:spChg>
        <pc:spChg chg="mod">
          <ac:chgData name="Cato Vanleysen" userId="b33dee36-f1ee-4745-ad36-8c854cd26abb" providerId="ADAL" clId="{16612FD2-4106-43BB-AB21-BFAF7BDC27BD}" dt="2023-01-24T15:18:25.610" v="2355" actId="123"/>
          <ac:spMkLst>
            <pc:docMk/>
            <pc:sldMk cId="1321716441" sldId="351"/>
            <ac:spMk id="36" creationId="{7584CB1C-75F7-4D2C-35BA-89E1F8624233}"/>
          </ac:spMkLst>
        </pc:spChg>
        <pc:picChg chg="mod">
          <ac:chgData name="Cato Vanleysen" userId="b33dee36-f1ee-4745-ad36-8c854cd26abb" providerId="ADAL" clId="{16612FD2-4106-43BB-AB21-BFAF7BDC27BD}" dt="2023-01-24T15:21:23.060" v="2390" actId="1076"/>
          <ac:picMkLst>
            <pc:docMk/>
            <pc:sldMk cId="1321716441" sldId="351"/>
            <ac:picMk id="15" creationId="{742DA9CF-B193-4DAD-1FCF-393994EB08A2}"/>
          </ac:picMkLst>
        </pc:picChg>
        <pc:picChg chg="del">
          <ac:chgData name="Cato Vanleysen" userId="b33dee36-f1ee-4745-ad36-8c854cd26abb" providerId="ADAL" clId="{16612FD2-4106-43BB-AB21-BFAF7BDC27BD}" dt="2023-01-24T15:13:49.429" v="2181" actId="478"/>
          <ac:picMkLst>
            <pc:docMk/>
            <pc:sldMk cId="1321716441" sldId="351"/>
            <ac:picMk id="16" creationId="{A2D427FD-F187-6B93-B7E8-CD79E000C498}"/>
          </ac:picMkLst>
        </pc:picChg>
        <pc:picChg chg="del">
          <ac:chgData name="Cato Vanleysen" userId="b33dee36-f1ee-4745-ad36-8c854cd26abb" providerId="ADAL" clId="{16612FD2-4106-43BB-AB21-BFAF7BDC27BD}" dt="2023-01-24T15:13:49.429" v="2181" actId="478"/>
          <ac:picMkLst>
            <pc:docMk/>
            <pc:sldMk cId="1321716441" sldId="351"/>
            <ac:picMk id="17" creationId="{97015098-DC74-4E3D-99E8-1E3F551B53F7}"/>
          </ac:picMkLst>
        </pc:picChg>
        <pc:picChg chg="mod">
          <ac:chgData name="Cato Vanleysen" userId="b33dee36-f1ee-4745-ad36-8c854cd26abb" providerId="ADAL" clId="{16612FD2-4106-43BB-AB21-BFAF7BDC27BD}" dt="2023-01-24T15:21:32.672" v="2394" actId="1076"/>
          <ac:picMkLst>
            <pc:docMk/>
            <pc:sldMk cId="1321716441" sldId="351"/>
            <ac:picMk id="18" creationId="{D748A8C6-DF4A-6E3D-A9A1-6ED776E0EFEB}"/>
          </ac:picMkLst>
        </pc:picChg>
        <pc:picChg chg="mod">
          <ac:chgData name="Cato Vanleysen" userId="b33dee36-f1ee-4745-ad36-8c854cd26abb" providerId="ADAL" clId="{16612FD2-4106-43BB-AB21-BFAF7BDC27BD}" dt="2023-01-24T15:20:19.747" v="2374" actId="1076"/>
          <ac:picMkLst>
            <pc:docMk/>
            <pc:sldMk cId="1321716441" sldId="351"/>
            <ac:picMk id="19" creationId="{3C9EB715-AEB3-396A-5CE3-C882EE10BB6F}"/>
          </ac:picMkLst>
        </pc:picChg>
        <pc:picChg chg="del">
          <ac:chgData name="Cato Vanleysen" userId="b33dee36-f1ee-4745-ad36-8c854cd26abb" providerId="ADAL" clId="{16612FD2-4106-43BB-AB21-BFAF7BDC27BD}" dt="2023-01-24T15:13:49.429" v="2181" actId="478"/>
          <ac:picMkLst>
            <pc:docMk/>
            <pc:sldMk cId="1321716441" sldId="351"/>
            <ac:picMk id="20" creationId="{52F451CD-FCD4-5280-E364-A2FA494B0192}"/>
          </ac:picMkLst>
        </pc:picChg>
        <pc:picChg chg="del">
          <ac:chgData name="Cato Vanleysen" userId="b33dee36-f1ee-4745-ad36-8c854cd26abb" providerId="ADAL" clId="{16612FD2-4106-43BB-AB21-BFAF7BDC27BD}" dt="2023-01-24T15:13:49.429" v="2181" actId="478"/>
          <ac:picMkLst>
            <pc:docMk/>
            <pc:sldMk cId="1321716441" sldId="351"/>
            <ac:picMk id="21" creationId="{466628AE-9275-5811-379B-CEE339B8FC2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DISTRICT 2140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r>
                  <a:rPr lang="en-US" sz="600" dirty="0"/>
                  <a:t/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r>
                  <a:rPr lang="en-US" sz="600" dirty="0">
                    <a:solidFill>
                      <a:schemeClr val="tx1"/>
                    </a:solidFill>
                  </a:rPr>
                  <a:t/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r>
                  <a:rPr lang="en-US" sz="600" dirty="0"/>
                  <a:t/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r>
                  <a:rPr lang="en-US" sz="600" dirty="0"/>
                  <a:t/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r>
                  <a:rPr lang="en-US" sz="600" dirty="0">
                    <a:solidFill>
                      <a:schemeClr val="tx1"/>
                    </a:solidFill>
                  </a:rPr>
                  <a:t/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r>
                  <a:rPr lang="en-US" sz="600" dirty="0">
                    <a:solidFill>
                      <a:schemeClr val="bg1"/>
                    </a:solidFill>
                  </a:rPr>
                  <a:t/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r>
                  <a:rPr lang="en-US" sz="600" dirty="0"/>
                  <a:t/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E6467AD3-FC7F-4375-B31A-70B68EC853E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5" y="5892658"/>
            <a:ext cx="1583415" cy="7163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B019A4D-C6D9-4FFC-9805-2E615D5E1A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8" t="24483" r="4260" b="25839"/>
          <a:stretch/>
        </p:blipFill>
        <p:spPr>
          <a:xfrm>
            <a:off x="9817003" y="5819302"/>
            <a:ext cx="1669052" cy="716363"/>
          </a:xfrm>
          <a:prstGeom prst="rect">
            <a:avLst/>
          </a:prstGeom>
        </p:spPr>
      </p:pic>
    </p:spTree>
    <p:custDataLst>
      <p:tags r:id="rId23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7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19.png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9.png"/><Relationship Id="rId1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F6D791D-3D99-0841-8B29-86AE654EB621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17D6786-00F6-6047-81A6-5165FC02E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759" y="3630968"/>
            <a:ext cx="11396340" cy="1251752"/>
          </a:xfrm>
        </p:spPr>
        <p:txBody>
          <a:bodyPr/>
          <a:lstStyle/>
          <a:p>
            <a:endParaRPr lang="nl-NL" sz="2800" b="0" dirty="0" smtClean="0">
              <a:solidFill>
                <a:schemeClr val="accent2"/>
              </a:solidFill>
            </a:endParaRPr>
          </a:p>
          <a:p>
            <a:r>
              <a:rPr lang="nl-NL" sz="2800" b="0" dirty="0" smtClean="0">
                <a:solidFill>
                  <a:schemeClr val="accent6">
                    <a:lumMod val="50000"/>
                  </a:schemeClr>
                </a:solidFill>
              </a:rPr>
              <a:t>Rotary </a:t>
            </a:r>
            <a:r>
              <a:rPr lang="nl-NL" sz="2800" b="0" dirty="0">
                <a:solidFill>
                  <a:schemeClr val="accent6">
                    <a:lumMod val="50000"/>
                  </a:schemeClr>
                </a:solidFill>
              </a:rPr>
              <a:t>maandthema maart</a:t>
            </a:r>
          </a:p>
          <a:p>
            <a:r>
              <a:rPr lang="nl-NL" sz="2800" b="0" dirty="0">
                <a:solidFill>
                  <a:schemeClr val="accent6">
                    <a:lumMod val="50000"/>
                  </a:schemeClr>
                </a:solidFill>
              </a:rPr>
              <a:t>Drinkwater, sanitaire voorzieningen en hygiëne </a:t>
            </a:r>
            <a:endParaRPr lang="en-US" sz="28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F37C06-8A3D-8E4C-B6E2-47C520E4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0" y="3950563"/>
            <a:ext cx="11396339" cy="169500"/>
          </a:xfrm>
        </p:spPr>
        <p:txBody>
          <a:bodyPr>
            <a:normAutofit fontScale="90000"/>
          </a:bodyPr>
          <a:lstStyle/>
          <a:p>
            <a:r>
              <a:rPr lang="nl-BE" sz="4800" b="1" dirty="0">
                <a:solidFill>
                  <a:srgbClr val="7030A0"/>
                </a:solidFill>
              </a:rPr>
              <a:t/>
            </a:r>
            <a:br>
              <a:rPr lang="nl-BE" sz="4800" b="1" dirty="0">
                <a:solidFill>
                  <a:srgbClr val="7030A0"/>
                </a:solidFill>
              </a:rPr>
            </a:br>
            <a:r>
              <a:rPr lang="nl-BE" sz="4800" b="1" dirty="0">
                <a:solidFill>
                  <a:srgbClr val="7030A0"/>
                </a:solidFill>
              </a:rPr>
              <a:t/>
            </a:r>
            <a:br>
              <a:rPr lang="nl-BE" sz="4800" b="1" dirty="0">
                <a:solidFill>
                  <a:srgbClr val="7030A0"/>
                </a:solidFill>
              </a:rPr>
            </a:br>
            <a:r>
              <a:rPr lang="nl-BE" sz="4800" b="1" dirty="0">
                <a:solidFill>
                  <a:srgbClr val="7030A0"/>
                </a:solidFill>
              </a:rPr>
              <a:t/>
            </a:r>
            <a:br>
              <a:rPr lang="nl-BE" sz="4800" b="1" dirty="0">
                <a:solidFill>
                  <a:srgbClr val="7030A0"/>
                </a:solidFill>
              </a:rPr>
            </a:br>
            <a:r>
              <a:rPr lang="nl-BE" sz="4800" b="1" dirty="0">
                <a:solidFill>
                  <a:srgbClr val="7030A0"/>
                </a:solidFill>
              </a:rPr>
              <a:t/>
            </a:r>
            <a:br>
              <a:rPr lang="nl-BE" sz="4800" b="1" dirty="0">
                <a:solidFill>
                  <a:srgbClr val="7030A0"/>
                </a:solidFill>
              </a:rPr>
            </a:br>
            <a:r>
              <a:rPr lang="nl-BE" sz="4800" b="1" dirty="0">
                <a:solidFill>
                  <a:srgbClr val="7030A0"/>
                </a:solidFill>
              </a:rPr>
              <a:t/>
            </a:r>
            <a:br>
              <a:rPr lang="nl-BE" sz="4800" b="1" dirty="0">
                <a:solidFill>
                  <a:srgbClr val="7030A0"/>
                </a:solidFill>
              </a:rPr>
            </a:br>
            <a:r>
              <a:rPr lang="nl-BE" sz="4800" b="1" dirty="0">
                <a:solidFill>
                  <a:srgbClr val="7030A0"/>
                </a:solidFill>
              </a:rPr>
              <a:t/>
            </a:r>
            <a:br>
              <a:rPr lang="nl-BE" sz="4800" b="1" dirty="0">
                <a:solidFill>
                  <a:srgbClr val="7030A0"/>
                </a:solidFill>
              </a:rPr>
            </a:br>
            <a:r>
              <a:rPr lang="nl-BE" sz="3100" b="0" dirty="0">
                <a:solidFill>
                  <a:schemeClr val="accent2"/>
                </a:solidFill>
              </a:rPr>
              <a:t/>
            </a:r>
            <a:br>
              <a:rPr lang="nl-BE" sz="3100" b="0" dirty="0">
                <a:solidFill>
                  <a:schemeClr val="accent2"/>
                </a:solidFill>
              </a:rPr>
            </a:br>
            <a:r>
              <a:rPr lang="nl-BE" sz="3100" b="0" dirty="0">
                <a:solidFill>
                  <a:schemeClr val="accent2"/>
                </a:solidFill>
              </a:rPr>
              <a:t/>
            </a:r>
            <a:br>
              <a:rPr lang="nl-BE" sz="3100" b="0" dirty="0">
                <a:solidFill>
                  <a:schemeClr val="accent2"/>
                </a:solidFill>
              </a:rPr>
            </a:br>
            <a:endParaRPr lang="en-US" sz="3100" b="0" dirty="0">
              <a:solidFill>
                <a:schemeClr val="accent2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933" y="677023"/>
            <a:ext cx="2152075" cy="158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950" y="3148012"/>
            <a:ext cx="2324100" cy="561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96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B56352E-0288-72BA-6BE2-E195F78FE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516" y="5847287"/>
            <a:ext cx="1714649" cy="70110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8AE95F9-2A6F-A828-5420-1A1762BB5D4E}"/>
              </a:ext>
            </a:extLst>
          </p:cNvPr>
          <p:cNvSpPr/>
          <p:nvPr/>
        </p:nvSpPr>
        <p:spPr>
          <a:xfrm>
            <a:off x="546931" y="5725682"/>
            <a:ext cx="2153540" cy="1042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inhoud 1">
            <a:extLst>
              <a:ext uri="{FF2B5EF4-FFF2-40B4-BE49-F238E27FC236}">
                <a16:creationId xmlns:a16="http://schemas.microsoft.com/office/drawing/2014/main" id="{A65E941A-A6A8-4A17-8D50-0F2E078A586F}"/>
              </a:ext>
            </a:extLst>
          </p:cNvPr>
          <p:cNvSpPr txBox="1">
            <a:spLocks/>
          </p:cNvSpPr>
          <p:nvPr/>
        </p:nvSpPr>
        <p:spPr>
          <a:xfrm>
            <a:off x="1502635" y="4474312"/>
            <a:ext cx="6793907" cy="3469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nl-NL" sz="1600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133F00D3-AE38-DD29-7497-46617615C7CF}"/>
              </a:ext>
            </a:extLst>
          </p:cNvPr>
          <p:cNvSpPr txBox="1">
            <a:spLocks/>
          </p:cNvSpPr>
          <p:nvPr/>
        </p:nvSpPr>
        <p:spPr>
          <a:xfrm>
            <a:off x="478563" y="205099"/>
            <a:ext cx="6264069" cy="905853"/>
          </a:xfrm>
          <a:prstGeom prst="rect">
            <a:avLst/>
          </a:prstGeom>
        </p:spPr>
        <p:txBody>
          <a:bodyPr vert="horz" lIns="91440" tIns="0" rIns="91440" bIns="9144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Case study: Benin – Hoe?</a:t>
            </a:r>
          </a:p>
        </p:txBody>
      </p:sp>
      <p:sp>
        <p:nvSpPr>
          <p:cNvPr id="14" name="Tijdelijke aanduiding voor inhoud 1">
            <a:extLst>
              <a:ext uri="{FF2B5EF4-FFF2-40B4-BE49-F238E27FC236}">
                <a16:creationId xmlns:a16="http://schemas.microsoft.com/office/drawing/2014/main" id="{1740F97A-1F7E-355E-1AFC-EC0515BFE973}"/>
              </a:ext>
            </a:extLst>
          </p:cNvPr>
          <p:cNvSpPr txBox="1">
            <a:spLocks/>
          </p:cNvSpPr>
          <p:nvPr/>
        </p:nvSpPr>
        <p:spPr>
          <a:xfrm>
            <a:off x="1489990" y="1643203"/>
            <a:ext cx="6557030" cy="3761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nl-NL" sz="1600" dirty="0"/>
              <a:t>Decentraal</a:t>
            </a:r>
          </a:p>
        </p:txBody>
      </p:sp>
      <p:pic>
        <p:nvPicPr>
          <p:cNvPr id="16" name="Graphic 15" descr="Verbindingen silhouet">
            <a:extLst>
              <a:ext uri="{FF2B5EF4-FFF2-40B4-BE49-F238E27FC236}">
                <a16:creationId xmlns:a16="http://schemas.microsoft.com/office/drawing/2014/main" id="{A2D427FD-F187-6B93-B7E8-CD79E000C4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1595" y="3880844"/>
            <a:ext cx="597367" cy="597367"/>
          </a:xfrm>
          <a:prstGeom prst="rect">
            <a:avLst/>
          </a:prstGeom>
        </p:spPr>
      </p:pic>
      <p:pic>
        <p:nvPicPr>
          <p:cNvPr id="17" name="Graphic 16" descr="Cirkel met pijl silhouet">
            <a:extLst>
              <a:ext uri="{FF2B5EF4-FFF2-40B4-BE49-F238E27FC236}">
                <a16:creationId xmlns:a16="http://schemas.microsoft.com/office/drawing/2014/main" id="{97015098-DC74-4E3D-99E8-1E3F551B53F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66945" y="2786201"/>
            <a:ext cx="535153" cy="535153"/>
          </a:xfrm>
          <a:prstGeom prst="rect">
            <a:avLst/>
          </a:prstGeom>
        </p:spPr>
      </p:pic>
      <p:pic>
        <p:nvPicPr>
          <p:cNvPr id="20" name="Graphic 19" descr="Water silhouet">
            <a:extLst>
              <a:ext uri="{FF2B5EF4-FFF2-40B4-BE49-F238E27FC236}">
                <a16:creationId xmlns:a16="http://schemas.microsoft.com/office/drawing/2014/main" id="{52F451CD-FCD4-5280-E364-A2FA494B019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83375" y="1666144"/>
            <a:ext cx="376139" cy="376139"/>
          </a:xfrm>
          <a:prstGeom prst="rect">
            <a:avLst/>
          </a:prstGeom>
        </p:spPr>
      </p:pic>
      <p:pic>
        <p:nvPicPr>
          <p:cNvPr id="21" name="Graphic 20" descr="Goed idee silhouet">
            <a:extLst>
              <a:ext uri="{FF2B5EF4-FFF2-40B4-BE49-F238E27FC236}">
                <a16:creationId xmlns:a16="http://schemas.microsoft.com/office/drawing/2014/main" id="{466628AE-9275-5811-379B-CEE339B8FC2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56256" y="4878446"/>
            <a:ext cx="524955" cy="524955"/>
          </a:xfrm>
          <a:prstGeom prst="rect">
            <a:avLst/>
          </a:prstGeom>
        </p:spPr>
      </p:pic>
      <p:sp>
        <p:nvSpPr>
          <p:cNvPr id="22" name="Tijdelijke aanduiding voor inhoud 1">
            <a:extLst>
              <a:ext uri="{FF2B5EF4-FFF2-40B4-BE49-F238E27FC236}">
                <a16:creationId xmlns:a16="http://schemas.microsoft.com/office/drawing/2014/main" id="{3319D063-1DE8-06E9-E48C-937B702CE28D}"/>
              </a:ext>
            </a:extLst>
          </p:cNvPr>
          <p:cNvSpPr txBox="1">
            <a:spLocks/>
          </p:cNvSpPr>
          <p:nvPr/>
        </p:nvSpPr>
        <p:spPr>
          <a:xfrm>
            <a:off x="1502099" y="2869352"/>
            <a:ext cx="1346788" cy="3761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nl-NL" sz="1600" dirty="0"/>
              <a:t>Integraal</a:t>
            </a:r>
          </a:p>
        </p:txBody>
      </p:sp>
      <p:sp>
        <p:nvSpPr>
          <p:cNvPr id="23" name="Tijdelijke aanduiding voor inhoud 1">
            <a:extLst>
              <a:ext uri="{FF2B5EF4-FFF2-40B4-BE49-F238E27FC236}">
                <a16:creationId xmlns:a16="http://schemas.microsoft.com/office/drawing/2014/main" id="{F133E2E5-324A-6604-EB2B-8126FDC08C5F}"/>
              </a:ext>
            </a:extLst>
          </p:cNvPr>
          <p:cNvSpPr txBox="1">
            <a:spLocks/>
          </p:cNvSpPr>
          <p:nvPr/>
        </p:nvSpPr>
        <p:spPr>
          <a:xfrm>
            <a:off x="1502098" y="3900501"/>
            <a:ext cx="1933755" cy="3761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nl-NL" sz="1600" dirty="0"/>
              <a:t>Socio-cultureel</a:t>
            </a:r>
          </a:p>
        </p:txBody>
      </p:sp>
      <p:sp>
        <p:nvSpPr>
          <p:cNvPr id="24" name="Tijdelijke aanduiding voor inhoud 1">
            <a:extLst>
              <a:ext uri="{FF2B5EF4-FFF2-40B4-BE49-F238E27FC236}">
                <a16:creationId xmlns:a16="http://schemas.microsoft.com/office/drawing/2014/main" id="{CFDC3D50-1894-9DC8-128D-3A67E0A940A7}"/>
              </a:ext>
            </a:extLst>
          </p:cNvPr>
          <p:cNvSpPr txBox="1">
            <a:spLocks/>
          </p:cNvSpPr>
          <p:nvPr/>
        </p:nvSpPr>
        <p:spPr>
          <a:xfrm>
            <a:off x="1476459" y="4942974"/>
            <a:ext cx="1933755" cy="3761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nl-NL" sz="1600" dirty="0"/>
              <a:t>Draagvlak</a:t>
            </a:r>
          </a:p>
        </p:txBody>
      </p:sp>
      <p:sp>
        <p:nvSpPr>
          <p:cNvPr id="28" name="Tijdelijke aanduiding voor inhoud 1">
            <a:extLst>
              <a:ext uri="{FF2B5EF4-FFF2-40B4-BE49-F238E27FC236}">
                <a16:creationId xmlns:a16="http://schemas.microsoft.com/office/drawing/2014/main" id="{03344D63-A139-5826-3A7B-5C45C96B676E}"/>
              </a:ext>
            </a:extLst>
          </p:cNvPr>
          <p:cNvSpPr txBox="1">
            <a:spLocks/>
          </p:cNvSpPr>
          <p:nvPr/>
        </p:nvSpPr>
        <p:spPr>
          <a:xfrm>
            <a:off x="643748" y="1047509"/>
            <a:ext cx="5278488" cy="3761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nl-NL" sz="1600" dirty="0"/>
              <a:t>Hoe worden de 7 pijlers geïntegreerd in het project</a:t>
            </a:r>
            <a:r>
              <a:rPr lang="nl-NL" sz="1600" dirty="0" smtClean="0"/>
              <a:t>?</a:t>
            </a:r>
            <a:endParaRPr lang="nl-NL" sz="1600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6E118427-49E8-40FA-E4BC-7FCBA0888595}"/>
              </a:ext>
            </a:extLst>
          </p:cNvPr>
          <p:cNvSpPr txBox="1"/>
          <p:nvPr/>
        </p:nvSpPr>
        <p:spPr>
          <a:xfrm>
            <a:off x="3005714" y="1712169"/>
            <a:ext cx="60974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8595D"/>
                </a:solidFill>
              </a:rPr>
              <a:t>Lokale grondwaterput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8595D"/>
                </a:solidFill>
              </a:rPr>
              <a:t>Lokale recuperatie, zuivering en hergebruik/infiltratie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8595D"/>
                </a:solidFill>
              </a:rPr>
              <a:t>Uitbreiding kleinschalige systemen naar meerdere dorpen mogelijk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D1DCA6BC-C56F-9679-D4D1-22B585EF8671}"/>
              </a:ext>
            </a:extLst>
          </p:cNvPr>
          <p:cNvSpPr txBox="1"/>
          <p:nvPr/>
        </p:nvSpPr>
        <p:spPr>
          <a:xfrm>
            <a:off x="3005714" y="2930082"/>
            <a:ext cx="76836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8595D"/>
                </a:solidFill>
              </a:rPr>
              <a:t>Zuivering en hergebruik </a:t>
            </a:r>
            <a:r>
              <a:rPr lang="nl-NL" sz="1400" dirty="0">
                <a:solidFill>
                  <a:srgbClr val="48595D"/>
                </a:solidFill>
                <a:sym typeface="Wingdings" panose="05000000000000000000" pitchFamily="2" charset="2"/>
              </a:rPr>
              <a:t> v</a:t>
            </a:r>
            <a:r>
              <a:rPr lang="nl-NL" sz="1400" dirty="0">
                <a:solidFill>
                  <a:srgbClr val="48595D"/>
                </a:solidFill>
              </a:rPr>
              <a:t>ermijden van afvalwaterlozingen (contaminatie)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8595D"/>
                </a:solidFill>
              </a:rPr>
              <a:t>Regelmatig uitvoeren van kwaliteitstesten op drinkwater en irrigatiewater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03892933-61FD-9D44-AD35-B497711E633A}"/>
              </a:ext>
            </a:extLst>
          </p:cNvPr>
          <p:cNvSpPr txBox="1"/>
          <p:nvPr/>
        </p:nvSpPr>
        <p:spPr>
          <a:xfrm>
            <a:off x="3005714" y="3828241"/>
            <a:ext cx="64618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8595D"/>
                </a:solidFill>
              </a:rPr>
              <a:t>Rekening houdend met socio-culturele omgeving door bevraging bevolking: bijv. belang scheiden van douche/toilette en wasplaats, bovengrondse afgedekte installaties (onderhoud, vermijden muggen), …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32755352-876C-3F40-4A20-267813477058}"/>
              </a:ext>
            </a:extLst>
          </p:cNvPr>
          <p:cNvSpPr txBox="1"/>
          <p:nvPr/>
        </p:nvSpPr>
        <p:spPr>
          <a:xfrm>
            <a:off x="2950165" y="5085248"/>
            <a:ext cx="6097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8595D"/>
                </a:solidFill>
              </a:rPr>
              <a:t>Sensibiliseringscampagne rond drinkwater, sanitatie en hygiëne in scholen, gemeentes, …</a:t>
            </a: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9D4FB92F-5910-7018-8BAC-4DD98543701A}"/>
              </a:ext>
            </a:extLst>
          </p:cNvPr>
          <p:cNvSpPr/>
          <p:nvPr/>
        </p:nvSpPr>
        <p:spPr>
          <a:xfrm>
            <a:off x="910963" y="1552889"/>
            <a:ext cx="8556617" cy="1019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66CECBA5-87D0-0FD1-9340-FA80594AA4AA}"/>
              </a:ext>
            </a:extLst>
          </p:cNvPr>
          <p:cNvSpPr/>
          <p:nvPr/>
        </p:nvSpPr>
        <p:spPr>
          <a:xfrm>
            <a:off x="910962" y="2611655"/>
            <a:ext cx="8556617" cy="1019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564B8072-54C9-9EBB-565E-8D97914785CC}"/>
              </a:ext>
            </a:extLst>
          </p:cNvPr>
          <p:cNvSpPr/>
          <p:nvPr/>
        </p:nvSpPr>
        <p:spPr>
          <a:xfrm>
            <a:off x="922055" y="3680446"/>
            <a:ext cx="8556617" cy="1019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394553CD-5B00-327B-4BD5-163212724007}"/>
              </a:ext>
            </a:extLst>
          </p:cNvPr>
          <p:cNvSpPr/>
          <p:nvPr/>
        </p:nvSpPr>
        <p:spPr>
          <a:xfrm>
            <a:off x="921595" y="4739686"/>
            <a:ext cx="8556617" cy="1019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264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B56352E-0288-72BA-6BE2-E195F78FE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516" y="5847287"/>
            <a:ext cx="1714649" cy="70110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8AE95F9-2A6F-A828-5420-1A1762BB5D4E}"/>
              </a:ext>
            </a:extLst>
          </p:cNvPr>
          <p:cNvSpPr/>
          <p:nvPr/>
        </p:nvSpPr>
        <p:spPr>
          <a:xfrm>
            <a:off x="546931" y="5725682"/>
            <a:ext cx="2153540" cy="1042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inhoud 1">
            <a:extLst>
              <a:ext uri="{FF2B5EF4-FFF2-40B4-BE49-F238E27FC236}">
                <a16:creationId xmlns:a16="http://schemas.microsoft.com/office/drawing/2014/main" id="{A65E941A-A6A8-4A17-8D50-0F2E078A586F}"/>
              </a:ext>
            </a:extLst>
          </p:cNvPr>
          <p:cNvSpPr txBox="1">
            <a:spLocks/>
          </p:cNvSpPr>
          <p:nvPr/>
        </p:nvSpPr>
        <p:spPr>
          <a:xfrm>
            <a:off x="1502635" y="4474312"/>
            <a:ext cx="6793907" cy="3469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nl-NL" sz="1600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133F00D3-AE38-DD29-7497-46617615C7CF}"/>
              </a:ext>
            </a:extLst>
          </p:cNvPr>
          <p:cNvSpPr txBox="1">
            <a:spLocks/>
          </p:cNvSpPr>
          <p:nvPr/>
        </p:nvSpPr>
        <p:spPr>
          <a:xfrm>
            <a:off x="478563" y="205099"/>
            <a:ext cx="6264069" cy="905853"/>
          </a:xfrm>
          <a:prstGeom prst="rect">
            <a:avLst/>
          </a:prstGeom>
        </p:spPr>
        <p:txBody>
          <a:bodyPr vert="horz" lIns="91440" tIns="0" rIns="91440" bIns="9144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Case study: Benin – Hoe?</a:t>
            </a:r>
          </a:p>
        </p:txBody>
      </p:sp>
      <p:pic>
        <p:nvPicPr>
          <p:cNvPr id="15" name="Graphic 14" descr="Hand silhouet">
            <a:extLst>
              <a:ext uri="{FF2B5EF4-FFF2-40B4-BE49-F238E27FC236}">
                <a16:creationId xmlns:a16="http://schemas.microsoft.com/office/drawing/2014/main" id="{742DA9CF-B193-4DAD-1FCF-393994EB08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0566" y="2876565"/>
            <a:ext cx="566923" cy="566923"/>
          </a:xfrm>
          <a:prstGeom prst="rect">
            <a:avLst/>
          </a:prstGeom>
        </p:spPr>
      </p:pic>
      <p:pic>
        <p:nvPicPr>
          <p:cNvPr id="18" name="Graphic 17" descr="Handdruk silhouet">
            <a:extLst>
              <a:ext uri="{FF2B5EF4-FFF2-40B4-BE49-F238E27FC236}">
                <a16:creationId xmlns:a16="http://schemas.microsoft.com/office/drawing/2014/main" id="{D748A8C6-DF4A-6E3D-A9A1-6ED776E0EFE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54760" y="4199617"/>
            <a:ext cx="623173" cy="623173"/>
          </a:xfrm>
          <a:prstGeom prst="rect">
            <a:avLst/>
          </a:prstGeom>
        </p:spPr>
      </p:pic>
      <p:pic>
        <p:nvPicPr>
          <p:cNvPr id="19" name="Graphic 18" descr="Brainstormgroep silhouet">
            <a:extLst>
              <a:ext uri="{FF2B5EF4-FFF2-40B4-BE49-F238E27FC236}">
                <a16:creationId xmlns:a16="http://schemas.microsoft.com/office/drawing/2014/main" id="{3C9EB715-AEB3-396A-5CE3-C882EE10BB6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80566" y="1601268"/>
            <a:ext cx="597367" cy="597367"/>
          </a:xfrm>
          <a:prstGeom prst="rect">
            <a:avLst/>
          </a:prstGeom>
        </p:spPr>
      </p:pic>
      <p:sp>
        <p:nvSpPr>
          <p:cNvPr id="25" name="Tijdelijke aanduiding voor inhoud 1">
            <a:extLst>
              <a:ext uri="{FF2B5EF4-FFF2-40B4-BE49-F238E27FC236}">
                <a16:creationId xmlns:a16="http://schemas.microsoft.com/office/drawing/2014/main" id="{7200E4ED-D51F-D84B-2D8C-2DE66D3B3C0D}"/>
              </a:ext>
            </a:extLst>
          </p:cNvPr>
          <p:cNvSpPr txBox="1">
            <a:spLocks/>
          </p:cNvSpPr>
          <p:nvPr/>
        </p:nvSpPr>
        <p:spPr>
          <a:xfrm>
            <a:off x="1627704" y="1784223"/>
            <a:ext cx="1933755" cy="3761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nl-NL" sz="1600" dirty="0"/>
              <a:t>Ondernemerschap</a:t>
            </a:r>
          </a:p>
        </p:txBody>
      </p:sp>
      <p:sp>
        <p:nvSpPr>
          <p:cNvPr id="26" name="Tijdelijke aanduiding voor inhoud 1">
            <a:extLst>
              <a:ext uri="{FF2B5EF4-FFF2-40B4-BE49-F238E27FC236}">
                <a16:creationId xmlns:a16="http://schemas.microsoft.com/office/drawing/2014/main" id="{1E379325-AAC8-07DD-C086-2EA6B1820443}"/>
              </a:ext>
            </a:extLst>
          </p:cNvPr>
          <p:cNvSpPr txBox="1">
            <a:spLocks/>
          </p:cNvSpPr>
          <p:nvPr/>
        </p:nvSpPr>
        <p:spPr>
          <a:xfrm>
            <a:off x="1627704" y="3006468"/>
            <a:ext cx="1933755" cy="3761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nl-NL" sz="1600" dirty="0"/>
              <a:t>Autonomie</a:t>
            </a:r>
          </a:p>
        </p:txBody>
      </p:sp>
      <p:sp>
        <p:nvSpPr>
          <p:cNvPr id="27" name="Tijdelijke aanduiding voor inhoud 1">
            <a:extLst>
              <a:ext uri="{FF2B5EF4-FFF2-40B4-BE49-F238E27FC236}">
                <a16:creationId xmlns:a16="http://schemas.microsoft.com/office/drawing/2014/main" id="{EBF876B2-B2F0-0F7D-0421-E0F19237EE39}"/>
              </a:ext>
            </a:extLst>
          </p:cNvPr>
          <p:cNvSpPr txBox="1">
            <a:spLocks/>
          </p:cNvSpPr>
          <p:nvPr/>
        </p:nvSpPr>
        <p:spPr>
          <a:xfrm>
            <a:off x="1623701" y="4337008"/>
            <a:ext cx="1933755" cy="3761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nl-NL" sz="1600" dirty="0"/>
              <a:t>Samenwerking</a:t>
            </a:r>
          </a:p>
        </p:txBody>
      </p:sp>
      <p:sp>
        <p:nvSpPr>
          <p:cNvPr id="28" name="Tijdelijke aanduiding voor inhoud 1">
            <a:extLst>
              <a:ext uri="{FF2B5EF4-FFF2-40B4-BE49-F238E27FC236}">
                <a16:creationId xmlns:a16="http://schemas.microsoft.com/office/drawing/2014/main" id="{03344D63-A139-5826-3A7B-5C45C96B676E}"/>
              </a:ext>
            </a:extLst>
          </p:cNvPr>
          <p:cNvSpPr txBox="1">
            <a:spLocks/>
          </p:cNvSpPr>
          <p:nvPr/>
        </p:nvSpPr>
        <p:spPr>
          <a:xfrm>
            <a:off x="643748" y="1047509"/>
            <a:ext cx="5278488" cy="3761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nl-NL" sz="1600" dirty="0"/>
              <a:t>Hoe worden de 7 pijlers geïntegreerd in het project?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F1AE9873-9158-94EF-78CC-ECDB1C10869D}"/>
              </a:ext>
            </a:extLst>
          </p:cNvPr>
          <p:cNvSpPr txBox="1"/>
          <p:nvPr/>
        </p:nvSpPr>
        <p:spPr>
          <a:xfrm>
            <a:off x="3561459" y="1723902"/>
            <a:ext cx="60974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8595D"/>
                </a:solidFill>
              </a:rPr>
              <a:t>Oprichten watercomités voor onderhoud en beheer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8595D"/>
                </a:solidFill>
              </a:rPr>
              <a:t>Opleidingen zeep productie (stimuleren van ondernemerschap vrouwen en faciliteren zuivering?)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7584CB1C-75F7-4D2C-35BA-89E1F8624233}"/>
              </a:ext>
            </a:extLst>
          </p:cNvPr>
          <p:cNvSpPr txBox="1"/>
          <p:nvPr/>
        </p:nvSpPr>
        <p:spPr>
          <a:xfrm>
            <a:off x="3747792" y="3830742"/>
            <a:ext cx="60974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8595D"/>
                </a:solidFill>
              </a:rPr>
              <a:t>Universiteit van </a:t>
            </a:r>
            <a:r>
              <a:rPr lang="nl-NL" sz="1400" dirty="0" err="1">
                <a:solidFill>
                  <a:srgbClr val="48595D"/>
                </a:solidFill>
              </a:rPr>
              <a:t>Parakou</a:t>
            </a:r>
            <a:r>
              <a:rPr lang="nl-NL" sz="1400" dirty="0">
                <a:solidFill>
                  <a:srgbClr val="48595D"/>
                </a:solidFill>
              </a:rPr>
              <a:t>: studie over gebruik van zeep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8595D"/>
                </a:solidFill>
              </a:rPr>
              <a:t>SONEB: kwaliteitstesten drinkwater en irrigatiewater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8595D"/>
                </a:solidFill>
              </a:rPr>
              <a:t>Lokale team in Benin van de Stichting </a:t>
            </a:r>
            <a:r>
              <a:rPr lang="nl-NL" sz="1400" dirty="0" err="1">
                <a:solidFill>
                  <a:srgbClr val="48595D"/>
                </a:solidFill>
              </a:rPr>
              <a:t>Hubi</a:t>
            </a:r>
            <a:r>
              <a:rPr lang="nl-NL" sz="1400" dirty="0">
                <a:solidFill>
                  <a:srgbClr val="48595D"/>
                </a:solidFill>
              </a:rPr>
              <a:t> &amp; </a:t>
            </a:r>
            <a:r>
              <a:rPr lang="nl-NL" sz="1400" dirty="0" err="1">
                <a:solidFill>
                  <a:srgbClr val="48595D"/>
                </a:solidFill>
              </a:rPr>
              <a:t>Vinciane</a:t>
            </a:r>
            <a:r>
              <a:rPr lang="nl-NL" sz="1400" dirty="0">
                <a:solidFill>
                  <a:srgbClr val="48595D"/>
                </a:solidFill>
              </a:rPr>
              <a:t>: opleidingen en opvolging </a:t>
            </a:r>
            <a:r>
              <a:rPr lang="nl-NL" sz="1400" dirty="0" smtClean="0">
                <a:solidFill>
                  <a:srgbClr val="48595D"/>
                </a:solidFill>
              </a:rPr>
              <a:t>project –opvolging vanuit </a:t>
            </a:r>
            <a:r>
              <a:rPr lang="nl-NL" sz="1400" dirty="0" err="1" smtClean="0">
                <a:solidFill>
                  <a:srgbClr val="48595D"/>
                </a:solidFill>
              </a:rPr>
              <a:t>Belgie</a:t>
            </a:r>
            <a:r>
              <a:rPr lang="nl-NL" sz="1400" dirty="0" smtClean="0">
                <a:solidFill>
                  <a:srgbClr val="48595D"/>
                </a:solidFill>
              </a:rPr>
              <a:t> </a:t>
            </a:r>
            <a:endParaRPr lang="nl-NL" sz="1400" dirty="0">
              <a:solidFill>
                <a:srgbClr val="48595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8595D"/>
                </a:solidFill>
              </a:rPr>
              <a:t>Watercomités: onderhoud en beheer drinkwatervoorziening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8595D"/>
                </a:solidFill>
              </a:rPr>
              <a:t>Gemeentebestuur van </a:t>
            </a:r>
            <a:r>
              <a:rPr lang="nl-NL" sz="1400" dirty="0" err="1">
                <a:solidFill>
                  <a:srgbClr val="48595D"/>
                </a:solidFill>
              </a:rPr>
              <a:t>N’Dali</a:t>
            </a:r>
            <a:r>
              <a:rPr lang="nl-NL" sz="1400" dirty="0">
                <a:solidFill>
                  <a:srgbClr val="48595D"/>
                </a:solidFill>
              </a:rPr>
              <a:t>: faciliteren van het project en mee draagvlak </a:t>
            </a:r>
            <a:r>
              <a:rPr lang="nl-NL" sz="1400" dirty="0" smtClean="0">
                <a:solidFill>
                  <a:srgbClr val="48595D"/>
                </a:solidFill>
              </a:rPr>
              <a:t>creëren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48595D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68969C6-D1C4-6451-3F64-8E2E120E1A0B}"/>
              </a:ext>
            </a:extLst>
          </p:cNvPr>
          <p:cNvSpPr txBox="1"/>
          <p:nvPr/>
        </p:nvSpPr>
        <p:spPr>
          <a:xfrm>
            <a:off x="3561459" y="2894037"/>
            <a:ext cx="6097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8595D"/>
                </a:solidFill>
              </a:rPr>
              <a:t>Onderhoud, beheer en financiële activiteit door lokale bevolking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48595D"/>
                </a:solidFill>
              </a:rPr>
              <a:t>Max. lokale partnerschappen (zie hieronder)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8AABABE-7C01-908B-3BBE-17AD6122AE6C}"/>
              </a:ext>
            </a:extLst>
          </p:cNvPr>
          <p:cNvSpPr/>
          <p:nvPr/>
        </p:nvSpPr>
        <p:spPr>
          <a:xfrm>
            <a:off x="910963" y="1552889"/>
            <a:ext cx="9053433" cy="1019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BC8DE8A-5C75-D62A-2734-0FA3510F34B8}"/>
              </a:ext>
            </a:extLst>
          </p:cNvPr>
          <p:cNvSpPr/>
          <p:nvPr/>
        </p:nvSpPr>
        <p:spPr>
          <a:xfrm>
            <a:off x="910963" y="2617102"/>
            <a:ext cx="9053433" cy="1019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096601C-45A1-5B17-A7EB-ED0065857179}"/>
              </a:ext>
            </a:extLst>
          </p:cNvPr>
          <p:cNvSpPr/>
          <p:nvPr/>
        </p:nvSpPr>
        <p:spPr>
          <a:xfrm>
            <a:off x="906102" y="3728034"/>
            <a:ext cx="9058294" cy="17974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71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Vragen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6BD09-886E-8BE4-FB01-516562C8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64" y="205099"/>
            <a:ext cx="3903562" cy="905853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Zuiver water</a:t>
            </a:r>
            <a:b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sz="2700" dirty="0" smtClean="0">
                <a:solidFill>
                  <a:schemeClr val="accent6">
                    <a:lumMod val="50000"/>
                  </a:schemeClr>
                </a:solidFill>
              </a:rPr>
              <a:t>Belang </a:t>
            </a:r>
            <a:r>
              <a:rPr lang="nl-NL" sz="2700" dirty="0">
                <a:solidFill>
                  <a:schemeClr val="accent6">
                    <a:lumMod val="50000"/>
                  </a:schemeClr>
                </a:solidFill>
              </a:rPr>
              <a:t>– Waarom?</a:t>
            </a:r>
          </a:p>
        </p:txBody>
      </p:sp>
      <p:pic>
        <p:nvPicPr>
          <p:cNvPr id="1026" name="Picture 2" descr="World Health Organization (WHO)">
            <a:extLst>
              <a:ext uri="{FF2B5EF4-FFF2-40B4-BE49-F238E27FC236}">
                <a16:creationId xmlns:a16="http://schemas.microsoft.com/office/drawing/2014/main" id="{A2224C84-3605-D597-DCE7-F94B425C0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19" y="68365"/>
            <a:ext cx="4490815" cy="179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B56352E-0288-72BA-6BE2-E195F78FE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516" y="5847287"/>
            <a:ext cx="1714649" cy="70110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8AE95F9-2A6F-A828-5420-1A1762BB5D4E}"/>
              </a:ext>
            </a:extLst>
          </p:cNvPr>
          <p:cNvSpPr/>
          <p:nvPr/>
        </p:nvSpPr>
        <p:spPr>
          <a:xfrm>
            <a:off x="546931" y="5725682"/>
            <a:ext cx="2153540" cy="1042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AC64B25-5AF8-6D48-893D-E7530152F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64" y="1975147"/>
            <a:ext cx="6793907" cy="3469592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Voldoende, continue en veilige toegang tot </a:t>
            </a:r>
            <a:r>
              <a:rPr lang="nl-NL" sz="1600" b="1" dirty="0"/>
              <a:t>water </a:t>
            </a:r>
            <a:r>
              <a:rPr lang="nl-NL" sz="1600" dirty="0"/>
              <a:t>en </a:t>
            </a:r>
            <a:r>
              <a:rPr lang="nl-NL" sz="1600" b="1" dirty="0"/>
              <a:t>sanitaire voorzieningen </a:t>
            </a:r>
            <a:r>
              <a:rPr lang="nl-NL" sz="1600" dirty="0" smtClean="0"/>
              <a:t>zijn een </a:t>
            </a:r>
            <a:r>
              <a:rPr lang="nl-NL" sz="1600" dirty="0"/>
              <a:t>erkend </a:t>
            </a:r>
            <a:r>
              <a:rPr lang="nl-NL" sz="1600" b="1" dirty="0"/>
              <a:t>mensenrecht</a:t>
            </a:r>
            <a:r>
              <a:rPr lang="nl-NL" sz="1600" dirty="0"/>
              <a:t> </a:t>
            </a:r>
            <a:r>
              <a:rPr lang="nl-NL" sz="1200" dirty="0"/>
              <a:t>(VN, 2010)</a:t>
            </a:r>
          </a:p>
          <a:p>
            <a:pPr algn="just">
              <a:lnSpc>
                <a:spcPct val="100000"/>
              </a:lnSpc>
            </a:pPr>
            <a:endParaRPr lang="nl-NL" sz="1600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b="1" dirty="0"/>
              <a:t>&gt; 2 miljard mensen </a:t>
            </a:r>
            <a:r>
              <a:rPr lang="nl-NL" sz="1600" dirty="0"/>
              <a:t>hebben </a:t>
            </a:r>
            <a:r>
              <a:rPr lang="nl-NL" sz="1600" b="1" u="sng" dirty="0"/>
              <a:t>geen toegang </a:t>
            </a:r>
            <a:r>
              <a:rPr lang="nl-NL" sz="1600" dirty="0"/>
              <a:t>tot zuiver drinkwater </a:t>
            </a:r>
          </a:p>
          <a:p>
            <a:pPr algn="just">
              <a:lnSpc>
                <a:spcPct val="100000"/>
              </a:lnSpc>
            </a:pPr>
            <a:endParaRPr lang="nl-NL" sz="1600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Klimaatverandering en populatiegroei </a:t>
            </a:r>
            <a:r>
              <a:rPr lang="nl-NL" sz="1600" dirty="0">
                <a:sym typeface="Wingdings" panose="05000000000000000000" pitchFamily="2" charset="2"/>
              </a:rPr>
              <a:t>verergeren situatie</a:t>
            </a:r>
          </a:p>
          <a:p>
            <a:pPr algn="just">
              <a:lnSpc>
                <a:spcPct val="100000"/>
              </a:lnSpc>
            </a:pPr>
            <a:endParaRPr lang="nl-NL" sz="1600" dirty="0"/>
          </a:p>
        </p:txBody>
      </p:sp>
      <p:pic>
        <p:nvPicPr>
          <p:cNvPr id="1028" name="Picture 4" descr="Access to drinking water around the world – in five infographics | Working  in development | The Guardian">
            <a:extLst>
              <a:ext uri="{FF2B5EF4-FFF2-40B4-BE49-F238E27FC236}">
                <a16:creationId xmlns:a16="http://schemas.microsoft.com/office/drawing/2014/main" id="{EEA6989D-F07F-C852-3A91-17F77BF53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59" y="2345021"/>
            <a:ext cx="4736094" cy="25371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C4685FD-0C5C-541B-E771-071A5CF66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478" y="4532767"/>
            <a:ext cx="515911" cy="18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2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6BD09-886E-8BE4-FB01-516562C8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64" y="205099"/>
            <a:ext cx="3903562" cy="90585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Belang – Waarom?</a:t>
            </a:r>
          </a:p>
        </p:txBody>
      </p:sp>
      <p:pic>
        <p:nvPicPr>
          <p:cNvPr id="1026" name="Picture 2" descr="World Health Organization (WHO)">
            <a:extLst>
              <a:ext uri="{FF2B5EF4-FFF2-40B4-BE49-F238E27FC236}">
                <a16:creationId xmlns:a16="http://schemas.microsoft.com/office/drawing/2014/main" id="{A2224C84-3605-D597-DCE7-F94B425C0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19" y="68365"/>
            <a:ext cx="4490815" cy="179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B56352E-0288-72BA-6BE2-E195F78FE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516" y="5847287"/>
            <a:ext cx="1714649" cy="70110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8AE95F9-2A6F-A828-5420-1A1762BB5D4E}"/>
              </a:ext>
            </a:extLst>
          </p:cNvPr>
          <p:cNvSpPr/>
          <p:nvPr/>
        </p:nvSpPr>
        <p:spPr>
          <a:xfrm>
            <a:off x="546931" y="5725682"/>
            <a:ext cx="2153540" cy="1042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AC64B25-5AF8-6D48-893D-E7530152F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30" y="1349829"/>
            <a:ext cx="6913242" cy="409491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endParaRPr lang="nl-NL" sz="1600" dirty="0"/>
          </a:p>
          <a:p>
            <a:pPr algn="just">
              <a:lnSpc>
                <a:spcPct val="100000"/>
              </a:lnSpc>
            </a:pPr>
            <a:r>
              <a:rPr lang="nl-NL" sz="1600" dirty="0"/>
              <a:t>Negatieve impact op</a:t>
            </a:r>
            <a:r>
              <a:rPr lang="nl-NL" sz="1600" dirty="0" smtClean="0"/>
              <a:t>:</a:t>
            </a:r>
          </a:p>
          <a:p>
            <a:pPr algn="just">
              <a:lnSpc>
                <a:spcPct val="100000"/>
              </a:lnSpc>
            </a:pPr>
            <a:endParaRPr lang="nl-NL" sz="1600" dirty="0"/>
          </a:p>
          <a:p>
            <a:pPr marL="800100" lvl="1" indent="-342900" algn="just">
              <a:lnSpc>
                <a:spcPct val="100000"/>
              </a:lnSpc>
            </a:pPr>
            <a:r>
              <a:rPr lang="nl-NL" sz="16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Gezondheid</a:t>
            </a:r>
            <a:r>
              <a:rPr lang="nl-NL" sz="1600" dirty="0">
                <a:sym typeface="Wingdings" panose="05000000000000000000" pitchFamily="2" charset="2"/>
              </a:rPr>
              <a:t>: </a:t>
            </a:r>
            <a:r>
              <a:rPr lang="nl-NL" sz="1600" dirty="0"/>
              <a:t>Vervuild drinkwater en gebrek aan hygiëne </a:t>
            </a:r>
          </a:p>
          <a:p>
            <a:pPr lvl="1" indent="0" algn="just">
              <a:lnSpc>
                <a:spcPct val="100000"/>
              </a:lnSpc>
              <a:buNone/>
            </a:pPr>
            <a:r>
              <a:rPr lang="nl-NL" sz="1600" dirty="0">
                <a:sym typeface="Wingdings" panose="05000000000000000000" pitchFamily="2" charset="2"/>
              </a:rPr>
              <a:t>	 diarree, cholera, dysenterie, hepatitis A, tyfus en polio</a:t>
            </a:r>
          </a:p>
          <a:p>
            <a:pPr lvl="1" indent="0" algn="just">
              <a:lnSpc>
                <a:spcPct val="100000"/>
              </a:lnSpc>
              <a:buNone/>
            </a:pPr>
            <a:endParaRPr lang="nl-NL" sz="1600" dirty="0">
              <a:sym typeface="Wingdings" panose="05000000000000000000" pitchFamily="2" charset="2"/>
            </a:endParaRPr>
          </a:p>
          <a:p>
            <a:pPr marL="800100" lvl="1" indent="-342900" algn="just">
              <a:lnSpc>
                <a:spcPct val="100000"/>
              </a:lnSpc>
            </a:pPr>
            <a:r>
              <a:rPr lang="nl-NL" sz="16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Socio-economie</a:t>
            </a:r>
            <a:r>
              <a:rPr lang="nl-NL" sz="1600" dirty="0">
                <a:sym typeface="Wingdings" panose="05000000000000000000" pitchFamily="2" charset="2"/>
              </a:rPr>
              <a:t>: Geen/lage toegang tot drinkwater </a:t>
            </a:r>
          </a:p>
          <a:p>
            <a:pPr lvl="1" indent="0" algn="just">
              <a:lnSpc>
                <a:spcPct val="100000"/>
              </a:lnSpc>
              <a:buNone/>
            </a:pPr>
            <a:r>
              <a:rPr lang="nl-NL" sz="1600" dirty="0">
                <a:sym typeface="Wingdings" panose="05000000000000000000" pitchFamily="2" charset="2"/>
              </a:rPr>
              <a:t>	 lagere schoolaanwezigheid, minder tijd voor overige 	activiteiten, hogere ziekenhuiskosten, …</a:t>
            </a:r>
            <a:endParaRPr lang="nl-NL" sz="1600" dirty="0"/>
          </a:p>
        </p:txBody>
      </p:sp>
      <p:pic>
        <p:nvPicPr>
          <p:cNvPr id="1028" name="Picture 4" descr="Access to drinking water around the world – in five infographics | Working  in development | The Guardian">
            <a:extLst>
              <a:ext uri="{FF2B5EF4-FFF2-40B4-BE49-F238E27FC236}">
                <a16:creationId xmlns:a16="http://schemas.microsoft.com/office/drawing/2014/main" id="{EEA6989D-F07F-C852-3A91-17F77BF53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59" y="2345021"/>
            <a:ext cx="4736094" cy="25371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C4685FD-0C5C-541B-E771-071A5CF66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478" y="4532767"/>
            <a:ext cx="515911" cy="18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6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6BD09-886E-8BE4-FB01-516562C8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64" y="205099"/>
            <a:ext cx="3903562" cy="90585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Belang – Waarom?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B56352E-0288-72BA-6BE2-E195F78FE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516" y="5847287"/>
            <a:ext cx="1714649" cy="70110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8AE95F9-2A6F-A828-5420-1A1762BB5D4E}"/>
              </a:ext>
            </a:extLst>
          </p:cNvPr>
          <p:cNvSpPr/>
          <p:nvPr/>
        </p:nvSpPr>
        <p:spPr>
          <a:xfrm>
            <a:off x="546931" y="5725682"/>
            <a:ext cx="2153540" cy="1042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SDG 6.1: Safe and Affordable Drinking Water | ICCROM | Our Collections  Matter">
            <a:extLst>
              <a:ext uri="{FF2B5EF4-FFF2-40B4-BE49-F238E27FC236}">
                <a16:creationId xmlns:a16="http://schemas.microsoft.com/office/drawing/2014/main" id="{FE5B1F39-3BF7-73A7-392D-EA1ED954A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26" y="2322396"/>
            <a:ext cx="2054673" cy="319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stainable Development Goals - Wikipedia">
            <a:extLst>
              <a:ext uri="{FF2B5EF4-FFF2-40B4-BE49-F238E27FC236}">
                <a16:creationId xmlns:a16="http://schemas.microsoft.com/office/drawing/2014/main" id="{21CD9956-D04F-50CD-CE2E-BCA6FAB4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710" y="288767"/>
            <a:ext cx="2133489" cy="170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jdelijke aanduiding voor inhoud 1">
            <a:extLst>
              <a:ext uri="{FF2B5EF4-FFF2-40B4-BE49-F238E27FC236}">
                <a16:creationId xmlns:a16="http://schemas.microsoft.com/office/drawing/2014/main" id="{A76A9A41-1715-066F-5CA9-CBBFDD9BFBD1}"/>
              </a:ext>
            </a:extLst>
          </p:cNvPr>
          <p:cNvSpPr txBox="1">
            <a:spLocks/>
          </p:cNvSpPr>
          <p:nvPr/>
        </p:nvSpPr>
        <p:spPr>
          <a:xfrm>
            <a:off x="478564" y="949651"/>
            <a:ext cx="6793907" cy="48976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nl-NL" sz="2400" i="1" dirty="0"/>
              <a:t>Sustainable Developments Goals (SDG’s)</a:t>
            </a:r>
          </a:p>
          <a:p>
            <a:pPr algn="just">
              <a:lnSpc>
                <a:spcPct val="100000"/>
              </a:lnSpc>
            </a:pPr>
            <a:endParaRPr lang="nl-NL" sz="2400" dirty="0"/>
          </a:p>
          <a:p>
            <a:pPr algn="ctr">
              <a:lnSpc>
                <a:spcPct val="100000"/>
              </a:lnSpc>
            </a:pPr>
            <a:r>
              <a:rPr lang="nl-NL" sz="2400" dirty="0" smtClean="0"/>
              <a:t>   Goal </a:t>
            </a:r>
            <a:r>
              <a:rPr lang="nl-NL" sz="2400" dirty="0"/>
              <a:t>6.1: </a:t>
            </a:r>
            <a:r>
              <a:rPr lang="nl-NL" sz="2400" b="1" dirty="0"/>
              <a:t>Universele en billijke toegang tot veilig en betaalbaar drinkwater</a:t>
            </a:r>
            <a:endParaRPr lang="nl-NL" sz="2400" dirty="0"/>
          </a:p>
          <a:p>
            <a:pPr algn="just">
              <a:lnSpc>
                <a:spcPct val="100000"/>
              </a:lnSpc>
            </a:pPr>
            <a:endParaRPr lang="nl-NL" sz="1600" dirty="0"/>
          </a:p>
        </p:txBody>
      </p:sp>
      <p:sp>
        <p:nvSpPr>
          <p:cNvPr id="13" name="Tijdelijke aanduiding voor inhoud 1">
            <a:extLst>
              <a:ext uri="{FF2B5EF4-FFF2-40B4-BE49-F238E27FC236}">
                <a16:creationId xmlns:a16="http://schemas.microsoft.com/office/drawing/2014/main" id="{A65E941A-A6A8-4A17-8D50-0F2E078A586F}"/>
              </a:ext>
            </a:extLst>
          </p:cNvPr>
          <p:cNvSpPr txBox="1">
            <a:spLocks/>
          </p:cNvSpPr>
          <p:nvPr/>
        </p:nvSpPr>
        <p:spPr>
          <a:xfrm>
            <a:off x="1502635" y="4474312"/>
            <a:ext cx="6793907" cy="3469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nl-NL" sz="1600" dirty="0"/>
          </a:p>
        </p:txBody>
      </p:sp>
      <p:sp>
        <p:nvSpPr>
          <p:cNvPr id="14" name="Tijdelijke aanduiding voor inhoud 1">
            <a:extLst>
              <a:ext uri="{FF2B5EF4-FFF2-40B4-BE49-F238E27FC236}">
                <a16:creationId xmlns:a16="http://schemas.microsoft.com/office/drawing/2014/main" id="{1A071909-BB92-EC05-16F6-E981D8B2E089}"/>
              </a:ext>
            </a:extLst>
          </p:cNvPr>
          <p:cNvSpPr txBox="1">
            <a:spLocks/>
          </p:cNvSpPr>
          <p:nvPr/>
        </p:nvSpPr>
        <p:spPr>
          <a:xfrm>
            <a:off x="1502634" y="3555159"/>
            <a:ext cx="6793907" cy="3469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58695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6BD09-886E-8BE4-FB01-516562C8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64" y="205099"/>
            <a:ext cx="3903562" cy="90585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Belang – Waarom?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B56352E-0288-72BA-6BE2-E195F78FE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516" y="5847287"/>
            <a:ext cx="1714649" cy="70110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8AE95F9-2A6F-A828-5420-1A1762BB5D4E}"/>
              </a:ext>
            </a:extLst>
          </p:cNvPr>
          <p:cNvSpPr/>
          <p:nvPr/>
        </p:nvSpPr>
        <p:spPr>
          <a:xfrm>
            <a:off x="546931" y="5725682"/>
            <a:ext cx="2153540" cy="1042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SDG 6.1: Safe and Affordable Drinking Water | ICCROM | Our Collections  Matter">
            <a:extLst>
              <a:ext uri="{FF2B5EF4-FFF2-40B4-BE49-F238E27FC236}">
                <a16:creationId xmlns:a16="http://schemas.microsoft.com/office/drawing/2014/main" id="{FE5B1F39-3BF7-73A7-392D-EA1ED954A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479" y="1943087"/>
            <a:ext cx="2364950" cy="367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stainable Development Goals - Wikipedia">
            <a:extLst>
              <a:ext uri="{FF2B5EF4-FFF2-40B4-BE49-F238E27FC236}">
                <a16:creationId xmlns:a16="http://schemas.microsoft.com/office/drawing/2014/main" id="{21CD9956-D04F-50CD-CE2E-BCA6FAB4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501" y="400038"/>
            <a:ext cx="1648906" cy="131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jdelijke aanduiding voor inhoud 1">
            <a:extLst>
              <a:ext uri="{FF2B5EF4-FFF2-40B4-BE49-F238E27FC236}">
                <a16:creationId xmlns:a16="http://schemas.microsoft.com/office/drawing/2014/main" id="{A76A9A41-1715-066F-5CA9-CBBFDD9BFBD1}"/>
              </a:ext>
            </a:extLst>
          </p:cNvPr>
          <p:cNvSpPr txBox="1">
            <a:spLocks/>
          </p:cNvSpPr>
          <p:nvPr/>
        </p:nvSpPr>
        <p:spPr>
          <a:xfrm>
            <a:off x="478564" y="949651"/>
            <a:ext cx="6793907" cy="3469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nl-NL" sz="1600" dirty="0"/>
          </a:p>
          <a:p>
            <a:pPr algn="just">
              <a:lnSpc>
                <a:spcPct val="100000"/>
              </a:lnSpc>
            </a:pPr>
            <a:r>
              <a:rPr lang="nl-NL" sz="1600" dirty="0" smtClean="0"/>
              <a:t>   Indicator</a:t>
            </a:r>
            <a:r>
              <a:rPr lang="nl-NL" sz="1600" dirty="0"/>
              <a:t>: Veilig beheerde </a:t>
            </a:r>
            <a:r>
              <a:rPr lang="nl-NL" sz="1600" dirty="0" smtClean="0"/>
              <a:t>drinkwatervoorzieningen</a:t>
            </a:r>
          </a:p>
          <a:p>
            <a:pPr algn="just">
              <a:lnSpc>
                <a:spcPct val="100000"/>
              </a:lnSpc>
            </a:pPr>
            <a:endParaRPr lang="nl-NL" sz="1600" dirty="0"/>
          </a:p>
          <a:p>
            <a:pPr algn="just">
              <a:lnSpc>
                <a:spcPct val="100000"/>
              </a:lnSpc>
            </a:pPr>
            <a:r>
              <a:rPr lang="nl-NL" sz="1600" dirty="0"/>
              <a:t>	= drinkwater uit een verbeterde (lokale) waterbron die 	beschikbaar is wanneer nodig en vrij is van fecale en 	chemische verontreiniging.</a:t>
            </a:r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335EEB36-A8E0-B0F1-6169-3094686B4901}"/>
              </a:ext>
            </a:extLst>
          </p:cNvPr>
          <p:cNvSpPr/>
          <p:nvPr/>
        </p:nvSpPr>
        <p:spPr>
          <a:xfrm>
            <a:off x="651208" y="5112971"/>
            <a:ext cx="615297" cy="350378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inhoud 1">
            <a:extLst>
              <a:ext uri="{FF2B5EF4-FFF2-40B4-BE49-F238E27FC236}">
                <a16:creationId xmlns:a16="http://schemas.microsoft.com/office/drawing/2014/main" id="{A65E941A-A6A8-4A17-8D50-0F2E078A586F}"/>
              </a:ext>
            </a:extLst>
          </p:cNvPr>
          <p:cNvSpPr txBox="1">
            <a:spLocks/>
          </p:cNvSpPr>
          <p:nvPr/>
        </p:nvSpPr>
        <p:spPr>
          <a:xfrm>
            <a:off x="1502635" y="4474312"/>
            <a:ext cx="6793907" cy="3469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nl-NL" sz="1600" dirty="0"/>
          </a:p>
        </p:txBody>
      </p:sp>
      <p:sp>
        <p:nvSpPr>
          <p:cNvPr id="14" name="Tijdelijke aanduiding voor inhoud 1">
            <a:extLst>
              <a:ext uri="{FF2B5EF4-FFF2-40B4-BE49-F238E27FC236}">
                <a16:creationId xmlns:a16="http://schemas.microsoft.com/office/drawing/2014/main" id="{1A071909-BB92-EC05-16F6-E981D8B2E089}"/>
              </a:ext>
            </a:extLst>
          </p:cNvPr>
          <p:cNvSpPr txBox="1">
            <a:spLocks/>
          </p:cNvSpPr>
          <p:nvPr/>
        </p:nvSpPr>
        <p:spPr>
          <a:xfrm>
            <a:off x="1502634" y="3555159"/>
            <a:ext cx="6793907" cy="3469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l-NL" sz="1600" dirty="0"/>
              <a:t>Meer toegang tot drinkbaar water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l-NL" sz="1600" dirty="0"/>
              <a:t>Verhogen van sanitaire voorzieningen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l-NL" sz="1600" dirty="0"/>
              <a:t>Beter beheer van waterbronnen</a:t>
            </a:r>
          </a:p>
        </p:txBody>
      </p:sp>
    </p:spTree>
    <p:extLst>
      <p:ext uri="{BB962C8B-B14F-4D97-AF65-F5344CB8AC3E}">
        <p14:creationId xmlns:p14="http://schemas.microsoft.com/office/powerpoint/2010/main" val="184356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6BD09-886E-8BE4-FB01-516562C8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63" y="205099"/>
            <a:ext cx="7375021" cy="90585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Case study: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zuiver water in </a:t>
            </a: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Benin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B56352E-0288-72BA-6BE2-E195F78FE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516" y="5847287"/>
            <a:ext cx="1714649" cy="70110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8AE95F9-2A6F-A828-5420-1A1762BB5D4E}"/>
              </a:ext>
            </a:extLst>
          </p:cNvPr>
          <p:cNvSpPr/>
          <p:nvPr/>
        </p:nvSpPr>
        <p:spPr>
          <a:xfrm>
            <a:off x="546931" y="5725682"/>
            <a:ext cx="2153540" cy="1042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1">
            <a:extLst>
              <a:ext uri="{FF2B5EF4-FFF2-40B4-BE49-F238E27FC236}">
                <a16:creationId xmlns:a16="http://schemas.microsoft.com/office/drawing/2014/main" id="{A76A9A41-1715-066F-5CA9-CBBFDD9BFBD1}"/>
              </a:ext>
            </a:extLst>
          </p:cNvPr>
          <p:cNvSpPr txBox="1">
            <a:spLocks/>
          </p:cNvSpPr>
          <p:nvPr/>
        </p:nvSpPr>
        <p:spPr>
          <a:xfrm>
            <a:off x="261258" y="1466670"/>
            <a:ext cx="6590816" cy="31138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65% van bevolking </a:t>
            </a:r>
            <a:r>
              <a:rPr lang="nl-NL" sz="1600" b="1" dirty="0"/>
              <a:t>toegang tot veilig beheerde drinkwatervoorzieningen</a:t>
            </a:r>
            <a:r>
              <a:rPr lang="nl-NL" sz="1600" dirty="0"/>
              <a:t>: 73% voor steden vs. </a:t>
            </a:r>
            <a:r>
              <a:rPr lang="nl-NL" sz="1600" b="1" u="sng" dirty="0">
                <a:solidFill>
                  <a:schemeClr val="accent6">
                    <a:lumMod val="50000"/>
                  </a:schemeClr>
                </a:solidFill>
              </a:rPr>
              <a:t>58% voor rurale dorpen</a:t>
            </a:r>
          </a:p>
          <a:p>
            <a:pPr algn="just">
              <a:lnSpc>
                <a:spcPct val="100000"/>
              </a:lnSpc>
            </a:pPr>
            <a:endParaRPr lang="nl-NL" sz="1600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37% van bevolking toegang tot </a:t>
            </a:r>
            <a:r>
              <a:rPr lang="nl-NL" sz="1600" b="1" dirty="0"/>
              <a:t>sanitaire voorzieningen</a:t>
            </a:r>
            <a:r>
              <a:rPr lang="nl-NL" sz="1600" dirty="0"/>
              <a:t>: 30% voor steden vs. </a:t>
            </a:r>
            <a:r>
              <a:rPr lang="nl-NL" sz="1600" b="1" dirty="0"/>
              <a:t>10% voor rurale dorpen</a:t>
            </a:r>
          </a:p>
          <a:p>
            <a:pPr algn="just">
              <a:lnSpc>
                <a:spcPct val="100000"/>
              </a:lnSpc>
            </a:pPr>
            <a:endParaRPr lang="nl-NL" sz="1600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accent6">
                    <a:lumMod val="50000"/>
                  </a:schemeClr>
                </a:solidFill>
              </a:rPr>
              <a:t>53% van bevolking leeft in rurale gebieden in Benin</a:t>
            </a:r>
          </a:p>
          <a:p>
            <a:pPr algn="just">
              <a:lnSpc>
                <a:spcPct val="100000"/>
              </a:lnSpc>
            </a:pPr>
            <a:endParaRPr lang="nl-NL" sz="1600" dirty="0"/>
          </a:p>
        </p:txBody>
      </p:sp>
      <p:sp>
        <p:nvSpPr>
          <p:cNvPr id="13" name="Tijdelijke aanduiding voor inhoud 1">
            <a:extLst>
              <a:ext uri="{FF2B5EF4-FFF2-40B4-BE49-F238E27FC236}">
                <a16:creationId xmlns:a16="http://schemas.microsoft.com/office/drawing/2014/main" id="{A65E941A-A6A8-4A17-8D50-0F2E078A586F}"/>
              </a:ext>
            </a:extLst>
          </p:cNvPr>
          <p:cNvSpPr txBox="1">
            <a:spLocks/>
          </p:cNvSpPr>
          <p:nvPr/>
        </p:nvSpPr>
        <p:spPr>
          <a:xfrm>
            <a:off x="1502635" y="4474312"/>
            <a:ext cx="6793907" cy="3469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nl-NL" sz="1600" dirty="0"/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id="{86716ED0-78F3-3944-B384-93268E3D67C6}"/>
              </a:ext>
            </a:extLst>
          </p:cNvPr>
          <p:cNvSpPr/>
          <p:nvPr/>
        </p:nvSpPr>
        <p:spPr>
          <a:xfrm>
            <a:off x="579688" y="4627545"/>
            <a:ext cx="615297" cy="350378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inhoud 1">
            <a:extLst>
              <a:ext uri="{FF2B5EF4-FFF2-40B4-BE49-F238E27FC236}">
                <a16:creationId xmlns:a16="http://schemas.microsoft.com/office/drawing/2014/main" id="{13459688-EC38-6417-7026-841CAA2BC9DD}"/>
              </a:ext>
            </a:extLst>
          </p:cNvPr>
          <p:cNvSpPr txBox="1">
            <a:spLocks/>
          </p:cNvSpPr>
          <p:nvPr/>
        </p:nvSpPr>
        <p:spPr>
          <a:xfrm>
            <a:off x="1502634" y="3555159"/>
            <a:ext cx="6793907" cy="3469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nl-NL" sz="1600" dirty="0" smtClean="0"/>
              <a:t>Doelstelling;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l-NL" sz="1600" dirty="0" smtClean="0"/>
              <a:t>Meer </a:t>
            </a:r>
            <a:r>
              <a:rPr lang="nl-NL" sz="1600" dirty="0"/>
              <a:t>toegang tot drinkbaar water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l-NL" sz="1600" dirty="0"/>
              <a:t>Verhogen van sanitaire voorzieningen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l-NL" sz="1600" dirty="0"/>
              <a:t>Beter beheer van waterbronnen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7893C440-62C2-A6DE-13D9-7AC47692FB01}"/>
              </a:ext>
            </a:extLst>
          </p:cNvPr>
          <p:cNvSpPr txBox="1">
            <a:spLocks/>
          </p:cNvSpPr>
          <p:nvPr/>
        </p:nvSpPr>
        <p:spPr>
          <a:xfrm>
            <a:off x="1457885" y="5869066"/>
            <a:ext cx="3903562" cy="905853"/>
          </a:xfrm>
          <a:prstGeom prst="rect">
            <a:avLst/>
          </a:prstGeom>
        </p:spPr>
        <p:txBody>
          <a:bodyPr vert="horz" lIns="91440" tIns="0" rIns="91440" bIns="9144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solidFill>
                  <a:srgbClr val="48595D"/>
                </a:solidFill>
                <a:latin typeface="+mn-lt"/>
                <a:ea typeface="+mn-ea"/>
                <a:cs typeface="+mn-cs"/>
              </a:rPr>
              <a:t>Waar? Hoe?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48E069C1-E3CE-6BF0-A872-35E156D43EF1}"/>
              </a:ext>
            </a:extLst>
          </p:cNvPr>
          <p:cNvSpPr/>
          <p:nvPr/>
        </p:nvSpPr>
        <p:spPr>
          <a:xfrm>
            <a:off x="546930" y="6081401"/>
            <a:ext cx="615297" cy="350378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4" descr="Access to drinking water around the world – in five infographics | Working  in development | The Guardian">
            <a:extLst>
              <a:ext uri="{FF2B5EF4-FFF2-40B4-BE49-F238E27FC236}">
                <a16:creationId xmlns:a16="http://schemas.microsoft.com/office/drawing/2014/main" id="{B2E042DC-91DA-81D8-513A-C0975D4B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21" y="1853610"/>
            <a:ext cx="4736094" cy="25371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B94F789-3341-E98D-4F74-00A6E3ED8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574" y="3626490"/>
            <a:ext cx="515911" cy="182744"/>
          </a:xfrm>
          <a:prstGeom prst="rect">
            <a:avLst/>
          </a:prstGeom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id="{25FB4DC7-6E76-6A01-2C0F-EF93442DC43D}"/>
              </a:ext>
            </a:extLst>
          </p:cNvPr>
          <p:cNvSpPr/>
          <p:nvPr/>
        </p:nvSpPr>
        <p:spPr>
          <a:xfrm>
            <a:off x="9739252" y="2845748"/>
            <a:ext cx="153825" cy="276459"/>
          </a:xfrm>
          <a:prstGeom prst="ellipse">
            <a:avLst/>
          </a:prstGeom>
          <a:noFill/>
          <a:ln w="28575">
            <a:solidFill>
              <a:srgbClr val="D918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3AD5A578-7431-EBFC-BC88-143B63835BA3}"/>
              </a:ext>
            </a:extLst>
          </p:cNvPr>
          <p:cNvCxnSpPr>
            <a:cxnSpLocks/>
          </p:cNvCxnSpPr>
          <p:nvPr/>
        </p:nvCxnSpPr>
        <p:spPr>
          <a:xfrm flipV="1">
            <a:off x="9628868" y="3122207"/>
            <a:ext cx="170130" cy="306793"/>
          </a:xfrm>
          <a:prstGeom prst="straightConnector1">
            <a:avLst/>
          </a:prstGeom>
          <a:ln>
            <a:solidFill>
              <a:srgbClr val="D918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3DB5CE5B-B062-C87E-3347-5AF4625490D3}"/>
              </a:ext>
            </a:extLst>
          </p:cNvPr>
          <p:cNvSpPr txBox="1"/>
          <p:nvPr/>
        </p:nvSpPr>
        <p:spPr>
          <a:xfrm>
            <a:off x="9293345" y="34045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D9185C"/>
                </a:solidFill>
              </a:rPr>
              <a:t>Benin</a:t>
            </a:r>
          </a:p>
        </p:txBody>
      </p:sp>
    </p:spTree>
    <p:extLst>
      <p:ext uri="{BB962C8B-B14F-4D97-AF65-F5344CB8AC3E}">
        <p14:creationId xmlns:p14="http://schemas.microsoft.com/office/powerpoint/2010/main" val="87793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6BD09-886E-8BE4-FB01-516562C8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63" y="205099"/>
            <a:ext cx="6264069" cy="905853"/>
          </a:xfrm>
        </p:spPr>
        <p:txBody>
          <a:bodyPr>
            <a:normAutofit/>
          </a:bodyPr>
          <a:lstStyle/>
          <a:p>
            <a:r>
              <a:rPr lang="nl-NL" dirty="0"/>
              <a:t>Case study: Benin – Waar?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B56352E-0288-72BA-6BE2-E195F78FE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516" y="5847287"/>
            <a:ext cx="1714649" cy="70110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8AE95F9-2A6F-A828-5420-1A1762BB5D4E}"/>
              </a:ext>
            </a:extLst>
          </p:cNvPr>
          <p:cNvSpPr/>
          <p:nvPr/>
        </p:nvSpPr>
        <p:spPr>
          <a:xfrm>
            <a:off x="546931" y="5725682"/>
            <a:ext cx="2153540" cy="1042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1">
            <a:extLst>
              <a:ext uri="{FF2B5EF4-FFF2-40B4-BE49-F238E27FC236}">
                <a16:creationId xmlns:a16="http://schemas.microsoft.com/office/drawing/2014/main" id="{A76A9A41-1715-066F-5CA9-CBBFDD9BFBD1}"/>
              </a:ext>
            </a:extLst>
          </p:cNvPr>
          <p:cNvSpPr txBox="1">
            <a:spLocks/>
          </p:cNvSpPr>
          <p:nvPr/>
        </p:nvSpPr>
        <p:spPr>
          <a:xfrm>
            <a:off x="478563" y="1339767"/>
            <a:ext cx="4640366" cy="3469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Focus op </a:t>
            </a:r>
            <a:r>
              <a:rPr lang="nl-NL" sz="1600" b="1" dirty="0"/>
              <a:t>rurale dorpen: </a:t>
            </a:r>
            <a:r>
              <a:rPr lang="nl-NL" sz="1600" dirty="0"/>
              <a:t>nood het hoogst</a:t>
            </a:r>
          </a:p>
          <a:p>
            <a:pPr algn="just">
              <a:lnSpc>
                <a:spcPct val="100000"/>
              </a:lnSpc>
            </a:pPr>
            <a:endParaRPr lang="nl-NL" sz="1600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b="1" dirty="0"/>
              <a:t>In combinatie met landbouwsector:</a:t>
            </a:r>
          </a:p>
          <a:p>
            <a:pPr marL="800100" lvl="1" indent="-342900" algn="just">
              <a:lnSpc>
                <a:spcPct val="100000"/>
              </a:lnSpc>
            </a:pPr>
            <a:r>
              <a:rPr lang="nl-NL" sz="1600" dirty="0"/>
              <a:t>Belangrijke activiteit in Benin: landbouw draagt bij tot 23% van totale BBP</a:t>
            </a:r>
          </a:p>
          <a:p>
            <a:pPr marL="800100" lvl="1" indent="-342900" algn="just">
              <a:lnSpc>
                <a:spcPct val="100000"/>
              </a:lnSpc>
            </a:pPr>
            <a:r>
              <a:rPr lang="nl-NL" sz="1600" dirty="0"/>
              <a:t>Bijdrage aan bestrijden van malnutritie</a:t>
            </a:r>
          </a:p>
          <a:p>
            <a:pPr lvl="1" indent="0" algn="just">
              <a:lnSpc>
                <a:spcPct val="100000"/>
              </a:lnSpc>
              <a:buNone/>
            </a:pPr>
            <a:endParaRPr lang="nl-NL" sz="1600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Stichting </a:t>
            </a:r>
            <a:r>
              <a:rPr lang="nl-NL" sz="1600" dirty="0" err="1"/>
              <a:t>Hubi</a:t>
            </a:r>
            <a:r>
              <a:rPr lang="nl-NL" sz="1600" dirty="0"/>
              <a:t> &amp; </a:t>
            </a:r>
            <a:r>
              <a:rPr lang="nl-NL" sz="1600" dirty="0" err="1"/>
              <a:t>Vinciane</a:t>
            </a:r>
            <a:r>
              <a:rPr lang="nl-NL" sz="1600" dirty="0"/>
              <a:t> 40 jaar actief </a:t>
            </a:r>
            <a:r>
              <a:rPr lang="nl-NL" sz="1600" dirty="0" err="1"/>
              <a:t>i.k.v</a:t>
            </a:r>
            <a:r>
              <a:rPr lang="nl-NL" sz="1600" dirty="0"/>
              <a:t>. malnutritie in rurale omgeving rond </a:t>
            </a:r>
            <a:r>
              <a:rPr lang="nl-NL" sz="1600" dirty="0" err="1"/>
              <a:t>Parakou</a:t>
            </a:r>
            <a:endParaRPr lang="nl-NL" sz="1600" dirty="0"/>
          </a:p>
        </p:txBody>
      </p:sp>
      <p:sp>
        <p:nvSpPr>
          <p:cNvPr id="13" name="Tijdelijke aanduiding voor inhoud 1">
            <a:extLst>
              <a:ext uri="{FF2B5EF4-FFF2-40B4-BE49-F238E27FC236}">
                <a16:creationId xmlns:a16="http://schemas.microsoft.com/office/drawing/2014/main" id="{A65E941A-A6A8-4A17-8D50-0F2E078A586F}"/>
              </a:ext>
            </a:extLst>
          </p:cNvPr>
          <p:cNvSpPr txBox="1">
            <a:spLocks/>
          </p:cNvSpPr>
          <p:nvPr/>
        </p:nvSpPr>
        <p:spPr>
          <a:xfrm>
            <a:off x="1502635" y="4474312"/>
            <a:ext cx="6793907" cy="3469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nl-NL" sz="16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8798C46-262F-62BD-D2E6-A855CB4BD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964" y="1674814"/>
            <a:ext cx="3846755" cy="27994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69E6C08-DBC6-7237-5692-B7F4B61FD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723" y="1655231"/>
            <a:ext cx="2075925" cy="28190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434A5B6A-695F-7070-673B-DFCA6DF0B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001" y="5064815"/>
            <a:ext cx="2153540" cy="15880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60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B56352E-0288-72BA-6BE2-E195F78FE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516" y="5847287"/>
            <a:ext cx="1714649" cy="70110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8AE95F9-2A6F-A828-5420-1A1762BB5D4E}"/>
              </a:ext>
            </a:extLst>
          </p:cNvPr>
          <p:cNvSpPr/>
          <p:nvPr/>
        </p:nvSpPr>
        <p:spPr>
          <a:xfrm>
            <a:off x="546931" y="5725682"/>
            <a:ext cx="2153540" cy="1042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1">
            <a:extLst>
              <a:ext uri="{FF2B5EF4-FFF2-40B4-BE49-F238E27FC236}">
                <a16:creationId xmlns:a16="http://schemas.microsoft.com/office/drawing/2014/main" id="{A76A9A41-1715-066F-5CA9-CBBFDD9BFBD1}"/>
              </a:ext>
            </a:extLst>
          </p:cNvPr>
          <p:cNvSpPr txBox="1">
            <a:spLocks/>
          </p:cNvSpPr>
          <p:nvPr/>
        </p:nvSpPr>
        <p:spPr>
          <a:xfrm>
            <a:off x="951430" y="2345555"/>
            <a:ext cx="7896315" cy="3469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nl-NL" sz="3200" dirty="0" smtClean="0">
                <a:solidFill>
                  <a:schemeClr val="accent6">
                    <a:lumMod val="50000"/>
                  </a:schemeClr>
                </a:solidFill>
              </a:rPr>
              <a:t>7 belangrijke pijlers:</a:t>
            </a:r>
          </a:p>
          <a:p>
            <a:pPr algn="just">
              <a:lnSpc>
                <a:spcPct val="100000"/>
              </a:lnSpc>
            </a:pPr>
            <a:endParaRPr lang="nl-NL" sz="1600" dirty="0"/>
          </a:p>
          <a:p>
            <a:pPr algn="just">
              <a:lnSpc>
                <a:spcPct val="100000"/>
              </a:lnSpc>
            </a:pPr>
            <a:r>
              <a:rPr lang="nl-NL" sz="1600" b="1" dirty="0"/>
              <a:t>	Decentrale</a:t>
            </a:r>
            <a:r>
              <a:rPr lang="nl-NL" sz="1600" dirty="0"/>
              <a:t> aanpak: rurale dorpen afgelegen </a:t>
            </a:r>
            <a:r>
              <a:rPr lang="nl-NL" sz="1600" dirty="0">
                <a:sym typeface="Wingdings" panose="05000000000000000000" pitchFamily="2" charset="2"/>
              </a:rPr>
              <a:t>(leidingnetwerkkost te hoog)</a:t>
            </a:r>
          </a:p>
          <a:p>
            <a:pPr algn="just">
              <a:lnSpc>
                <a:spcPct val="100000"/>
              </a:lnSpc>
            </a:pPr>
            <a:endParaRPr lang="nl-NL" sz="1600" b="1" dirty="0">
              <a:sym typeface="Wingdings" panose="05000000000000000000" pitchFamily="2" charset="2"/>
            </a:endParaRPr>
          </a:p>
          <a:p>
            <a:pPr algn="just">
              <a:lnSpc>
                <a:spcPct val="100000"/>
              </a:lnSpc>
            </a:pPr>
            <a:r>
              <a:rPr lang="nl-NL" sz="1600" b="1" dirty="0">
                <a:sym typeface="Wingdings" panose="05000000000000000000" pitchFamily="2" charset="2"/>
              </a:rPr>
              <a:t>	Integrale</a:t>
            </a:r>
            <a:r>
              <a:rPr lang="nl-NL" sz="1600" dirty="0">
                <a:sym typeface="Wingdings" panose="05000000000000000000" pitchFamily="2" charset="2"/>
              </a:rPr>
              <a:t> aanpak: van drinkwater tot afvalwater</a:t>
            </a:r>
          </a:p>
          <a:p>
            <a:pPr algn="just">
              <a:lnSpc>
                <a:spcPct val="100000"/>
              </a:lnSpc>
            </a:pPr>
            <a:endParaRPr lang="nl-NL" sz="1600" dirty="0">
              <a:sym typeface="Wingdings" panose="05000000000000000000" pitchFamily="2" charset="2"/>
            </a:endParaRPr>
          </a:p>
          <a:p>
            <a:pPr algn="just">
              <a:lnSpc>
                <a:spcPct val="100000"/>
              </a:lnSpc>
            </a:pPr>
            <a:r>
              <a:rPr lang="nl-NL" sz="1600" dirty="0">
                <a:sym typeface="Wingdings" panose="05000000000000000000" pitchFamily="2" charset="2"/>
              </a:rPr>
              <a:t>	Rekening houdend met </a:t>
            </a:r>
            <a:r>
              <a:rPr lang="nl-NL" sz="1600" b="1" dirty="0">
                <a:sym typeface="Wingdings" panose="05000000000000000000" pitchFamily="2" charset="2"/>
              </a:rPr>
              <a:t>socio-culturele aspecten</a:t>
            </a:r>
          </a:p>
          <a:p>
            <a:pPr algn="just">
              <a:lnSpc>
                <a:spcPct val="100000"/>
              </a:lnSpc>
            </a:pPr>
            <a:endParaRPr lang="nl-NL" sz="1600" dirty="0">
              <a:sym typeface="Wingdings" panose="05000000000000000000" pitchFamily="2" charset="2"/>
            </a:endParaRPr>
          </a:p>
          <a:p>
            <a:pPr algn="just">
              <a:lnSpc>
                <a:spcPct val="100000"/>
              </a:lnSpc>
            </a:pPr>
            <a:r>
              <a:rPr lang="nl-NL" sz="1600" dirty="0">
                <a:sym typeface="Wingdings" panose="05000000000000000000" pitchFamily="2" charset="2"/>
              </a:rPr>
              <a:t>	Creëren van </a:t>
            </a:r>
            <a:r>
              <a:rPr lang="nl-NL" sz="1600" b="1" dirty="0">
                <a:sym typeface="Wingdings" panose="05000000000000000000" pitchFamily="2" charset="2"/>
              </a:rPr>
              <a:t>draagvlak</a:t>
            </a:r>
          </a:p>
          <a:p>
            <a:pPr algn="just">
              <a:lnSpc>
                <a:spcPct val="100000"/>
              </a:lnSpc>
            </a:pPr>
            <a:endParaRPr lang="nl-NL" sz="1600" dirty="0">
              <a:sym typeface="Wingdings" panose="05000000000000000000" pitchFamily="2" charset="2"/>
            </a:endParaRPr>
          </a:p>
          <a:p>
            <a:pPr algn="just">
              <a:lnSpc>
                <a:spcPct val="100000"/>
              </a:lnSpc>
            </a:pPr>
            <a:r>
              <a:rPr lang="nl-NL" sz="1600" dirty="0">
                <a:sym typeface="Wingdings" panose="05000000000000000000" pitchFamily="2" charset="2"/>
              </a:rPr>
              <a:t>	Creëren van </a:t>
            </a:r>
            <a:r>
              <a:rPr lang="nl-NL" sz="1600" b="1" dirty="0">
                <a:sym typeface="Wingdings" panose="05000000000000000000" pitchFamily="2" charset="2"/>
              </a:rPr>
              <a:t>ondernemerschap</a:t>
            </a:r>
          </a:p>
          <a:p>
            <a:pPr algn="just">
              <a:lnSpc>
                <a:spcPct val="100000"/>
              </a:lnSpc>
            </a:pPr>
            <a:endParaRPr lang="nl-NL" sz="1600" b="1" dirty="0">
              <a:sym typeface="Wingdings" panose="05000000000000000000" pitchFamily="2" charset="2"/>
            </a:endParaRPr>
          </a:p>
          <a:p>
            <a:pPr algn="just">
              <a:lnSpc>
                <a:spcPct val="100000"/>
              </a:lnSpc>
            </a:pPr>
            <a:r>
              <a:rPr lang="nl-NL" sz="1600" b="1" dirty="0">
                <a:sym typeface="Wingdings" panose="05000000000000000000" pitchFamily="2" charset="2"/>
              </a:rPr>
              <a:t>	Autonomie</a:t>
            </a:r>
          </a:p>
          <a:p>
            <a:pPr algn="just">
              <a:lnSpc>
                <a:spcPct val="100000"/>
              </a:lnSpc>
            </a:pPr>
            <a:r>
              <a:rPr lang="nl-NL" sz="1600" b="1" dirty="0">
                <a:sym typeface="Wingdings" panose="05000000000000000000" pitchFamily="2" charset="2"/>
              </a:rPr>
              <a:t>	</a:t>
            </a:r>
          </a:p>
          <a:p>
            <a:pPr algn="just">
              <a:lnSpc>
                <a:spcPct val="100000"/>
              </a:lnSpc>
            </a:pPr>
            <a:r>
              <a:rPr lang="nl-NL" sz="1600" b="1" dirty="0">
                <a:sym typeface="Wingdings" panose="05000000000000000000" pitchFamily="2" charset="2"/>
              </a:rPr>
              <a:t>	Samenwerking </a:t>
            </a:r>
            <a:endParaRPr lang="nl-NL" sz="1600" b="1" dirty="0"/>
          </a:p>
          <a:p>
            <a:pPr algn="just">
              <a:lnSpc>
                <a:spcPct val="100000"/>
              </a:lnSpc>
            </a:pPr>
            <a:endParaRPr lang="nl-NL" sz="1600" dirty="0"/>
          </a:p>
        </p:txBody>
      </p:sp>
      <p:sp>
        <p:nvSpPr>
          <p:cNvPr id="13" name="Tijdelijke aanduiding voor inhoud 1">
            <a:extLst>
              <a:ext uri="{FF2B5EF4-FFF2-40B4-BE49-F238E27FC236}">
                <a16:creationId xmlns:a16="http://schemas.microsoft.com/office/drawing/2014/main" id="{A65E941A-A6A8-4A17-8D50-0F2E078A586F}"/>
              </a:ext>
            </a:extLst>
          </p:cNvPr>
          <p:cNvSpPr txBox="1">
            <a:spLocks/>
          </p:cNvSpPr>
          <p:nvPr/>
        </p:nvSpPr>
        <p:spPr>
          <a:xfrm>
            <a:off x="1502635" y="4474312"/>
            <a:ext cx="6793907" cy="3469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nl-NL" sz="1600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133F00D3-AE38-DD29-7497-46617615C7CF}"/>
              </a:ext>
            </a:extLst>
          </p:cNvPr>
          <p:cNvSpPr txBox="1">
            <a:spLocks/>
          </p:cNvSpPr>
          <p:nvPr/>
        </p:nvSpPr>
        <p:spPr>
          <a:xfrm>
            <a:off x="478563" y="205099"/>
            <a:ext cx="6264069" cy="905853"/>
          </a:xfrm>
          <a:prstGeom prst="rect">
            <a:avLst/>
          </a:prstGeom>
        </p:spPr>
        <p:txBody>
          <a:bodyPr vert="horz" lIns="91440" tIns="0" rIns="91440" bIns="9144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/>
          </a:p>
        </p:txBody>
      </p:sp>
      <p:pic>
        <p:nvPicPr>
          <p:cNvPr id="12" name="Graphic 11" descr="Hand silhouet">
            <a:extLst>
              <a:ext uri="{FF2B5EF4-FFF2-40B4-BE49-F238E27FC236}">
                <a16:creationId xmlns:a16="http://schemas.microsoft.com/office/drawing/2014/main" id="{69113141-FCF2-E027-0737-92F7E2E570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0562" y="5459826"/>
            <a:ext cx="566923" cy="566923"/>
          </a:xfrm>
          <a:prstGeom prst="rect">
            <a:avLst/>
          </a:prstGeom>
        </p:spPr>
      </p:pic>
      <p:pic>
        <p:nvPicPr>
          <p:cNvPr id="15" name="Graphic 14" descr="Verbindingen silhouet">
            <a:extLst>
              <a:ext uri="{FF2B5EF4-FFF2-40B4-BE49-F238E27FC236}">
                <a16:creationId xmlns:a16="http://schemas.microsoft.com/office/drawing/2014/main" id="{DF75EF48-1E83-F145-D462-AC5AEE56549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5204" y="3259341"/>
            <a:ext cx="597367" cy="597367"/>
          </a:xfrm>
          <a:prstGeom prst="rect">
            <a:avLst/>
          </a:prstGeom>
        </p:spPr>
      </p:pic>
      <p:pic>
        <p:nvPicPr>
          <p:cNvPr id="19" name="Graphic 18" descr="Cirkel met pijl silhouet">
            <a:extLst>
              <a:ext uri="{FF2B5EF4-FFF2-40B4-BE49-F238E27FC236}">
                <a16:creationId xmlns:a16="http://schemas.microsoft.com/office/drawing/2014/main" id="{596C4270-DC5D-A4E7-F3FA-9DF5A5CA978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5204" y="2490057"/>
            <a:ext cx="535153" cy="535153"/>
          </a:xfrm>
          <a:prstGeom prst="rect">
            <a:avLst/>
          </a:prstGeom>
        </p:spPr>
      </p:pic>
      <p:pic>
        <p:nvPicPr>
          <p:cNvPr id="23" name="Graphic 22" descr="Handdruk silhouet">
            <a:extLst>
              <a:ext uri="{FF2B5EF4-FFF2-40B4-BE49-F238E27FC236}">
                <a16:creationId xmlns:a16="http://schemas.microsoft.com/office/drawing/2014/main" id="{96702259-63E8-4449-3148-D2A1E802037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55341" y="6246975"/>
            <a:ext cx="623173" cy="623173"/>
          </a:xfrm>
          <a:prstGeom prst="rect">
            <a:avLst/>
          </a:prstGeom>
        </p:spPr>
      </p:pic>
      <p:pic>
        <p:nvPicPr>
          <p:cNvPr id="27" name="Graphic 26" descr="Brainstormgroep silhouet">
            <a:extLst>
              <a:ext uri="{FF2B5EF4-FFF2-40B4-BE49-F238E27FC236}">
                <a16:creationId xmlns:a16="http://schemas.microsoft.com/office/drawing/2014/main" id="{D21C64FB-C667-472D-AFC6-457AC42B842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55341" y="4612173"/>
            <a:ext cx="597367" cy="597367"/>
          </a:xfrm>
          <a:prstGeom prst="rect">
            <a:avLst/>
          </a:prstGeom>
        </p:spPr>
      </p:pic>
      <p:pic>
        <p:nvPicPr>
          <p:cNvPr id="31" name="Graphic 30" descr="Water silhouet">
            <a:extLst>
              <a:ext uri="{FF2B5EF4-FFF2-40B4-BE49-F238E27FC236}">
                <a16:creationId xmlns:a16="http://schemas.microsoft.com/office/drawing/2014/main" id="{5968E7D8-BE67-31B1-0EEC-759FF534887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65956" y="1813813"/>
            <a:ext cx="376139" cy="376139"/>
          </a:xfrm>
          <a:prstGeom prst="rect">
            <a:avLst/>
          </a:prstGeom>
        </p:spPr>
      </p:pic>
      <p:pic>
        <p:nvPicPr>
          <p:cNvPr id="33" name="Graphic 32" descr="Goed idee silhouet">
            <a:extLst>
              <a:ext uri="{FF2B5EF4-FFF2-40B4-BE49-F238E27FC236}">
                <a16:creationId xmlns:a16="http://schemas.microsoft.com/office/drawing/2014/main" id="{DB03EF1E-D482-55E0-805A-5A43AE53F7B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147616" y="3961069"/>
            <a:ext cx="524955" cy="52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6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B56352E-0288-72BA-6BE2-E195F78FE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516" y="5847287"/>
            <a:ext cx="1714649" cy="70110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8AE95F9-2A6F-A828-5420-1A1762BB5D4E}"/>
              </a:ext>
            </a:extLst>
          </p:cNvPr>
          <p:cNvSpPr/>
          <p:nvPr/>
        </p:nvSpPr>
        <p:spPr>
          <a:xfrm>
            <a:off x="546931" y="5725682"/>
            <a:ext cx="2153540" cy="1042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1">
            <a:extLst>
              <a:ext uri="{FF2B5EF4-FFF2-40B4-BE49-F238E27FC236}">
                <a16:creationId xmlns:a16="http://schemas.microsoft.com/office/drawing/2014/main" id="{A76A9A41-1715-066F-5CA9-CBBFDD9BFBD1}"/>
              </a:ext>
            </a:extLst>
          </p:cNvPr>
          <p:cNvSpPr txBox="1">
            <a:spLocks/>
          </p:cNvSpPr>
          <p:nvPr/>
        </p:nvSpPr>
        <p:spPr>
          <a:xfrm>
            <a:off x="871669" y="1295498"/>
            <a:ext cx="7896315" cy="3469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nl-NL" sz="1600" dirty="0"/>
              <a:t>Concept project:</a:t>
            </a:r>
          </a:p>
          <a:p>
            <a:pPr algn="just">
              <a:lnSpc>
                <a:spcPct val="100000"/>
              </a:lnSpc>
            </a:pPr>
            <a:endParaRPr lang="nl-NL" sz="1600" dirty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b="1" dirty="0"/>
              <a:t>Uitbreiding drinkwatervoorzieningen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ym typeface="Wingdings" panose="05000000000000000000" pitchFamily="2" charset="2"/>
              </a:rPr>
              <a:t>Bouwen van wasplaats en douches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b="1" dirty="0">
                <a:sym typeface="Wingdings" panose="05000000000000000000" pitchFamily="2" charset="2"/>
              </a:rPr>
              <a:t>Recuperatie &amp; zuivering van grijswater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b="1" dirty="0">
                <a:sym typeface="Wingdings" panose="05000000000000000000" pitchFamily="2" charset="2"/>
              </a:rPr>
              <a:t>Hergebruik gezuiverd afvalwater voor irrigatie moestuinen</a:t>
            </a:r>
          </a:p>
          <a:p>
            <a:pPr algn="just">
              <a:lnSpc>
                <a:spcPct val="100000"/>
              </a:lnSpc>
            </a:pPr>
            <a:r>
              <a:rPr lang="nl-NL" sz="1600" b="1" dirty="0">
                <a:sym typeface="Wingdings" panose="05000000000000000000" pitchFamily="2" charset="2"/>
              </a:rPr>
              <a:t>	</a:t>
            </a:r>
            <a:endParaRPr lang="nl-NL" sz="1600" dirty="0"/>
          </a:p>
        </p:txBody>
      </p:sp>
      <p:sp>
        <p:nvSpPr>
          <p:cNvPr id="13" name="Tijdelijke aanduiding voor inhoud 1">
            <a:extLst>
              <a:ext uri="{FF2B5EF4-FFF2-40B4-BE49-F238E27FC236}">
                <a16:creationId xmlns:a16="http://schemas.microsoft.com/office/drawing/2014/main" id="{A65E941A-A6A8-4A17-8D50-0F2E078A586F}"/>
              </a:ext>
            </a:extLst>
          </p:cNvPr>
          <p:cNvSpPr txBox="1">
            <a:spLocks/>
          </p:cNvSpPr>
          <p:nvPr/>
        </p:nvSpPr>
        <p:spPr>
          <a:xfrm>
            <a:off x="1502635" y="4474312"/>
            <a:ext cx="6793907" cy="3469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nl-NL" sz="1600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133F00D3-AE38-DD29-7497-46617615C7CF}"/>
              </a:ext>
            </a:extLst>
          </p:cNvPr>
          <p:cNvSpPr txBox="1">
            <a:spLocks/>
          </p:cNvSpPr>
          <p:nvPr/>
        </p:nvSpPr>
        <p:spPr>
          <a:xfrm>
            <a:off x="478563" y="205099"/>
            <a:ext cx="6264069" cy="905853"/>
          </a:xfrm>
          <a:prstGeom prst="rect">
            <a:avLst/>
          </a:prstGeom>
        </p:spPr>
        <p:txBody>
          <a:bodyPr vert="horz" lIns="91440" tIns="0" rIns="91440" bIns="9144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Case study: Benin – Hoe?</a:t>
            </a:r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485BB5A9-A536-CC0B-01E3-3AB37335F622}"/>
              </a:ext>
            </a:extLst>
          </p:cNvPr>
          <p:cNvSpPr/>
          <p:nvPr/>
        </p:nvSpPr>
        <p:spPr>
          <a:xfrm>
            <a:off x="723542" y="5114766"/>
            <a:ext cx="615297" cy="350378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jdelijke aanduiding voor inhoud 1">
            <a:extLst>
              <a:ext uri="{FF2B5EF4-FFF2-40B4-BE49-F238E27FC236}">
                <a16:creationId xmlns:a16="http://schemas.microsoft.com/office/drawing/2014/main" id="{FF47EB72-B2C1-80EC-D5AB-E122A5340B39}"/>
              </a:ext>
            </a:extLst>
          </p:cNvPr>
          <p:cNvSpPr txBox="1">
            <a:spLocks/>
          </p:cNvSpPr>
          <p:nvPr/>
        </p:nvSpPr>
        <p:spPr>
          <a:xfrm>
            <a:off x="1502634" y="3555159"/>
            <a:ext cx="6793907" cy="3469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l-NL" sz="1600" dirty="0"/>
              <a:t>Meer toegang tot drinkbaar water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l-NL" sz="1600" dirty="0"/>
              <a:t>Verhogen van sanitaire voorzieningen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l-NL" sz="1600" dirty="0"/>
              <a:t>Beter beheer van waterbronnen</a:t>
            </a:r>
          </a:p>
        </p:txBody>
      </p:sp>
      <p:pic>
        <p:nvPicPr>
          <p:cNvPr id="7170" name="Picture 2" descr="De Irrigatie Van De Druppelband Stock Foto - Image of water, installaties:  53074202">
            <a:extLst>
              <a:ext uri="{FF2B5EF4-FFF2-40B4-BE49-F238E27FC236}">
                <a16:creationId xmlns:a16="http://schemas.microsoft.com/office/drawing/2014/main" id="{AED50B8D-D15C-340A-EA76-005265C6F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541" y="3675980"/>
            <a:ext cx="2396494" cy="15966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EF979B1-2274-FB9A-48C1-F3EAC50388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19" b="1404"/>
          <a:stretch/>
        </p:blipFill>
        <p:spPr>
          <a:xfrm>
            <a:off x="8296541" y="522198"/>
            <a:ext cx="2392825" cy="30329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30080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  <p:tag name="PRESGUID" val="8818f377-bb67-4d0c-a72a-cd6f6760780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607</Words>
  <Application>Microsoft Office PowerPoint</Application>
  <PresentationFormat>Widescreen</PresentationFormat>
  <Paragraphs>107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Gadugi</vt:lpstr>
      <vt:lpstr>Wingdings</vt:lpstr>
      <vt:lpstr>Office Theme</vt:lpstr>
      <vt:lpstr>        </vt:lpstr>
      <vt:lpstr>Zuiver water Belang – Waarom?</vt:lpstr>
      <vt:lpstr>Belang – Waarom?</vt:lpstr>
      <vt:lpstr>Belang – Waarom?</vt:lpstr>
      <vt:lpstr>Belang – Waarom?</vt:lpstr>
      <vt:lpstr>Case study: zuiver water in Benin</vt:lpstr>
      <vt:lpstr>Case study: Benin – Waar?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Debonnet, Serena</cp:lastModifiedBy>
  <cp:revision>199</cp:revision>
  <cp:lastPrinted>2019-12-04T20:41:25Z</cp:lastPrinted>
  <dcterms:created xsi:type="dcterms:W3CDTF">2019-11-18T03:22:22Z</dcterms:created>
  <dcterms:modified xsi:type="dcterms:W3CDTF">2023-01-30T11:16:25Z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